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tarvsbloggen.se/" TargetMode="External"/><Relationship Id="rId2" Type="http://schemas.openxmlformats.org/officeDocument/2006/relationships/hyperlink" Target="http://www.vastarvet.s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twitter.com/vastarvet" TargetMode="External"/><Relationship Id="rId5" Type="http://schemas.openxmlformats.org/officeDocument/2006/relationships/hyperlink" Target="http://www.instagram.com/vastarvet" TargetMode="External"/><Relationship Id="rId4" Type="http://schemas.openxmlformats.org/officeDocument/2006/relationships/hyperlink" Target="http://www.facebook.com/vastarvet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rt alt. 1. Rubrik + bild + logotyp som ska infogas av 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1" y="1566000"/>
            <a:ext cx="12191999" cy="5292000"/>
          </a:xfrm>
          <a:noFill/>
        </p:spPr>
        <p:txBody>
          <a:bodyPr tIns="0" rIns="0" bIns="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63999" y="828000"/>
            <a:ext cx="10080000" cy="720000"/>
          </a:xfrm>
        </p:spPr>
        <p:txBody>
          <a:bodyPr lIns="0" tIns="0" rIns="0" bIns="0" anchor="t" anchorCtr="0">
            <a:noAutofit/>
          </a:bodyPr>
          <a:lstStyle>
            <a:lvl1pPr>
              <a:defRPr sz="4400" b="0" baseline="0"/>
            </a:lvl1pPr>
          </a:lstStyle>
          <a:p>
            <a:r>
              <a:rPr lang="sv-SE" dirty="0" smtClean="0"/>
              <a:t>Rubrik som spänner över en rad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73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pbild + 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1908000"/>
          </a:xfrm>
        </p:spPr>
        <p:txBody>
          <a:bodyPr tIns="0" rIns="0" bIns="0"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2268000"/>
            <a:ext cx="10080000" cy="720000"/>
          </a:xfrm>
        </p:spPr>
        <p:txBody>
          <a:bodyPr lIns="0" tIns="0" rIns="0" bIns="0" anchor="t" anchorCtr="0">
            <a:norm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52000" y="3009020"/>
            <a:ext cx="10080000" cy="2880000"/>
          </a:xfrm>
        </p:spPr>
        <p:txBody>
          <a:bodyPr tIns="0" rIns="0" bIns="0">
            <a:noAutofit/>
          </a:bodyPr>
          <a:lstStyle>
            <a:lvl1pPr marL="342900" indent="-342900">
              <a:buFont typeface="Calibri" panose="020F0502020204030204" pitchFamily="34" charset="0"/>
              <a:buChar char="»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Punktlista – håll dig kort en punkt bör inte spänna över mer än två rader.</a:t>
            </a:r>
          </a:p>
          <a:p>
            <a:pPr lvl="0"/>
            <a:r>
              <a:rPr lang="sv-SE" dirty="0" smtClean="0"/>
              <a:t>Punkt 2</a:t>
            </a:r>
          </a:p>
          <a:p>
            <a:pPr lvl="0"/>
            <a:r>
              <a:rPr lang="sv-SE" dirty="0" smtClean="0"/>
              <a:t>Punkt 3</a:t>
            </a:r>
          </a:p>
        </p:txBody>
      </p:sp>
    </p:spTree>
    <p:extLst>
      <p:ext uri="{BB962C8B-B14F-4D97-AF65-F5344CB8AC3E}">
        <p14:creationId xmlns:p14="http://schemas.microsoft.com/office/powerpoint/2010/main" val="17246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pbild + 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0" cy="1908000"/>
          </a:xfrm>
        </p:spPr>
        <p:txBody>
          <a:bodyPr tIns="0" rIns="0" bIns="0"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2268000"/>
            <a:ext cx="10080000" cy="720000"/>
          </a:xfrm>
        </p:spPr>
        <p:txBody>
          <a:bodyPr lIns="0" tIns="0" rIns="0" bIns="0" anchor="t" anchorCtr="0">
            <a:norm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52000" y="3009020"/>
            <a:ext cx="10080000" cy="2880000"/>
          </a:xfrm>
        </p:spPr>
        <p:txBody>
          <a:bodyPr tIns="0" rIns="0" bIns="0">
            <a:noAutofit/>
          </a:bodyPr>
          <a:lstStyle>
            <a:lvl1pPr marL="0" indent="0">
              <a:buFont typeface="Calibri" panose="020F0502020204030204" pitchFamily="34" charset="0"/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Brödtext.</a:t>
            </a:r>
          </a:p>
        </p:txBody>
      </p:sp>
    </p:spTree>
    <p:extLst>
      <p:ext uri="{BB962C8B-B14F-4D97-AF65-F5344CB8AC3E}">
        <p14:creationId xmlns:p14="http://schemas.microsoft.com/office/powerpoint/2010/main" val="52704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bild + 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8100000" cy="6858000"/>
          </a:xfrm>
        </p:spPr>
        <p:txBody>
          <a:bodyPr tIns="0" rIns="0" bIns="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8604000" y="792000"/>
            <a:ext cx="3060000" cy="720000"/>
          </a:xfrm>
        </p:spPr>
        <p:txBody>
          <a:bodyPr lIns="0" tIns="0" rIns="0" bIns="0" anchor="t" anchorCtr="0">
            <a:no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604000" y="1512000"/>
            <a:ext cx="3060000" cy="4318878"/>
          </a:xfrm>
        </p:spPr>
        <p:txBody>
          <a:bodyPr tIns="0" rIns="0" bIns="0" anchor="t" anchorCtr="0">
            <a:noAutofit/>
          </a:bodyPr>
          <a:lstStyle>
            <a:lvl1pPr marL="342900" indent="-342900">
              <a:buFont typeface="Calibri" panose="020F0502020204030204" pitchFamily="34" charset="0"/>
              <a:buChar char="»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Korta punkter</a:t>
            </a:r>
          </a:p>
          <a:p>
            <a:pPr lvl="0"/>
            <a:r>
              <a:rPr lang="sv-SE" dirty="0" smtClean="0"/>
              <a:t>Punkt 2</a:t>
            </a:r>
          </a:p>
          <a:p>
            <a:pPr lvl="0"/>
            <a:r>
              <a:rPr lang="sv-SE" dirty="0" smtClean="0"/>
              <a:t>Punkt 3</a:t>
            </a:r>
          </a:p>
        </p:txBody>
      </p:sp>
    </p:spTree>
    <p:extLst>
      <p:ext uri="{BB962C8B-B14F-4D97-AF65-F5344CB8AC3E}">
        <p14:creationId xmlns:p14="http://schemas.microsoft.com/office/powerpoint/2010/main" val="686110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ild + 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3960000" cy="6858000"/>
          </a:xfrm>
        </p:spPr>
        <p:txBody>
          <a:bodyPr tIns="0" rIns="0" bIns="0"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464000" y="972000"/>
            <a:ext cx="6840000" cy="720000"/>
          </a:xfrm>
        </p:spPr>
        <p:txBody>
          <a:bodyPr lIns="0" tIns="0" rIns="0" bIns="0" anchor="t" anchorCtr="0">
            <a:no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464000" y="1692000"/>
            <a:ext cx="6840000" cy="4309407"/>
          </a:xfrm>
        </p:spPr>
        <p:txBody>
          <a:bodyPr tIns="0" rIns="0" bIns="0">
            <a:noAutofit/>
          </a:bodyPr>
          <a:lstStyle>
            <a:lvl1pPr marL="342900" indent="-342900">
              <a:buFont typeface="Calibri" panose="020F0502020204030204" pitchFamily="34" charset="0"/>
              <a:buChar char="»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Punktlista</a:t>
            </a:r>
          </a:p>
          <a:p>
            <a:pPr lvl="0"/>
            <a:r>
              <a:rPr lang="sv-SE" dirty="0" smtClean="0"/>
              <a:t>Punkt 2</a:t>
            </a:r>
          </a:p>
          <a:p>
            <a:pPr lvl="0"/>
            <a:r>
              <a:rPr lang="sv-SE" dirty="0" smtClean="0"/>
              <a:t>Punkt 3</a:t>
            </a:r>
          </a:p>
        </p:txBody>
      </p:sp>
    </p:spTree>
    <p:extLst>
      <p:ext uri="{BB962C8B-B14F-4D97-AF65-F5344CB8AC3E}">
        <p14:creationId xmlns:p14="http://schemas.microsoft.com/office/powerpoint/2010/main" val="2522500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5220000"/>
          </a:xfrm>
        </p:spPr>
        <p:txBody>
          <a:bodyPr tIns="0" rIns="0" bIns="0"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20000" y="5400000"/>
            <a:ext cx="7920000" cy="1080000"/>
          </a:xfrm>
        </p:spPr>
        <p:txBody>
          <a:bodyPr tIns="0" rIns="0" bIns="0" anchor="t" anchorCtr="0">
            <a:noAutofit/>
          </a:bodyPr>
          <a:lstStyle>
            <a:lvl1pPr marL="0" indent="0">
              <a:buFont typeface="Calibri" panose="020F0502020204030204" pitchFamily="34" charset="0"/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Här kan du skriva lite av varje som inte spänner över mer än 3 rader. Håll dig kort för att bli lyssnad på annars sitter folk bara och läser eller läser inte alls.</a:t>
            </a:r>
          </a:p>
        </p:txBody>
      </p:sp>
    </p:spTree>
    <p:extLst>
      <p:ext uri="{BB962C8B-B14F-4D97-AF65-F5344CB8AC3E}">
        <p14:creationId xmlns:p14="http://schemas.microsoft.com/office/powerpoint/2010/main" val="298850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skap, upplevelser ..."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800" y="406800"/>
            <a:ext cx="10369318" cy="583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7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: Allting har en historia..."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800" y="407964"/>
            <a:ext cx="10369317" cy="583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95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: Historien fortsätter..."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800" y="407959"/>
            <a:ext cx="10369318" cy="583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3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: Kontakt + webb- och sociala medieradres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0" y="3327002"/>
            <a:ext cx="12192000" cy="193899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sv-SE" sz="3600" baseline="30000" dirty="0">
                <a:solidFill>
                  <a:prstClr val="black">
                    <a:lumMod val="50000"/>
                    <a:lumOff val="50000"/>
                  </a:prstClr>
                </a:solidFill>
                <a:hlinkClick r:id="rId2"/>
              </a:rPr>
              <a:t>www.vastarvet.se</a:t>
            </a:r>
            <a:endParaRPr lang="sv-SE" sz="3600" baseline="300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/>
            <a:r>
              <a:rPr lang="sv-SE" sz="3600" baseline="30000" dirty="0">
                <a:solidFill>
                  <a:prstClr val="black">
                    <a:lumMod val="50000"/>
                    <a:lumOff val="50000"/>
                  </a:prstClr>
                </a:solidFill>
                <a:hlinkClick r:id="rId3"/>
              </a:rPr>
              <a:t>www.vastarvsbloggen.se</a:t>
            </a:r>
            <a:endParaRPr lang="sv-SE" sz="3600" baseline="300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/>
            <a:r>
              <a:rPr lang="sv-SE" sz="3600" baseline="30000" dirty="0">
                <a:solidFill>
                  <a:prstClr val="black">
                    <a:lumMod val="50000"/>
                    <a:lumOff val="50000"/>
                  </a:prstClr>
                </a:solidFill>
                <a:hlinkClick r:id="rId4"/>
              </a:rPr>
              <a:t>www.facebook.com/vastarvet</a:t>
            </a:r>
            <a:endParaRPr lang="sv-SE" sz="3600" baseline="300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/>
            <a:r>
              <a:rPr lang="sv-SE" sz="3600" baseline="30000" dirty="0">
                <a:solidFill>
                  <a:prstClr val="black">
                    <a:lumMod val="50000"/>
                    <a:lumOff val="50000"/>
                  </a:prstClr>
                </a:solidFill>
                <a:hlinkClick r:id="rId5"/>
              </a:rPr>
              <a:t>www.instagram.com/vastarvet</a:t>
            </a:r>
            <a:endParaRPr lang="sv-SE" sz="3600" baseline="300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/>
            <a:r>
              <a:rPr lang="sv-SE" sz="3600" baseline="30000" dirty="0">
                <a:solidFill>
                  <a:prstClr val="black">
                    <a:lumMod val="50000"/>
                    <a:lumOff val="50000"/>
                  </a:prstClr>
                </a:solidFill>
                <a:hlinkClick r:id="rId6"/>
              </a:rPr>
              <a:t>www.twitter.com/vastarvet</a:t>
            </a:r>
            <a:endParaRPr lang="sv-SE" sz="3600" baseline="30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04583"/>
            <a:ext cx="12192000" cy="361539"/>
          </a:xfrm>
        </p:spPr>
        <p:txBody>
          <a:bodyPr anchor="ctr" anchorCtr="0">
            <a:noAutofit/>
          </a:bodyPr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Namn, titel</a:t>
            </a:r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036383"/>
            <a:ext cx="12192000" cy="361539"/>
          </a:xfrm>
        </p:spPr>
        <p:txBody>
          <a:bodyPr anchor="ctr" anchorCtr="0">
            <a:noAutofit/>
          </a:bodyPr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E-post</a:t>
            </a:r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568183"/>
            <a:ext cx="12192000" cy="361539"/>
          </a:xfrm>
        </p:spPr>
        <p:txBody>
          <a:bodyPr anchor="ctr" anchorCtr="0">
            <a:noAutofit/>
          </a:bodyPr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Telefonnummer</a:t>
            </a:r>
          </a:p>
        </p:txBody>
      </p:sp>
    </p:spTree>
    <p:extLst>
      <p:ext uri="{BB962C8B-B14F-4D97-AF65-F5344CB8AC3E}">
        <p14:creationId xmlns:p14="http://schemas.microsoft.com/office/powerpoint/2010/main" val="2949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lt. 2a. Utfallande bild + logotyp som ska infogas av 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 noChangeAspect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  <a:noFill/>
        </p:spPr>
        <p:txBody>
          <a:bodyPr tIns="0" rIns="0" bIns="0"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384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alt 2b. Rubrik efter bild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60000" y="1669238"/>
            <a:ext cx="11473200" cy="2575383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6000" b="0" baseline="0"/>
            </a:lvl1pPr>
          </a:lstStyle>
          <a:p>
            <a:r>
              <a:rPr lang="sv-SE" dirty="0" smtClean="0"/>
              <a:t>Rubrik över två </a:t>
            </a:r>
            <a:br>
              <a:rPr lang="sv-SE" dirty="0" smtClean="0"/>
            </a:br>
            <a:r>
              <a:rPr lang="sv-SE" dirty="0" smtClean="0"/>
              <a:t>eller</a:t>
            </a:r>
            <a:br>
              <a:rPr lang="sv-SE" dirty="0" smtClean="0"/>
            </a:br>
            <a:r>
              <a:rPr lang="sv-SE" dirty="0" smtClean="0"/>
              <a:t>max tre rader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937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alt. 3. Bild + rubrik + svar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5292000"/>
          </a:xfrm>
          <a:noFill/>
        </p:spPr>
        <p:txBody>
          <a:bodyPr tIns="0" rIns="0" bIns="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63999" y="5508977"/>
            <a:ext cx="7992000" cy="972000"/>
          </a:xfrm>
        </p:spPr>
        <p:txBody>
          <a:bodyPr lIns="0" tIns="0" rIns="0" bIns="0" anchor="t" anchorCtr="0">
            <a:noAutofit/>
          </a:bodyPr>
          <a:lstStyle>
            <a:lvl1pPr>
              <a:defRPr sz="4000" b="0" baseline="0"/>
            </a:lvl1pPr>
          </a:lstStyle>
          <a:p>
            <a:r>
              <a:rPr lang="sv-SE" dirty="0" smtClean="0"/>
              <a:t>Rubrik på helst en rad eller max två</a:t>
            </a:r>
            <a:br>
              <a:rPr lang="sv-SE" dirty="0" smtClean="0"/>
            </a:br>
            <a:r>
              <a:rPr lang="sv-SE" dirty="0" smtClean="0"/>
              <a:t>annars försvinner texten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757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ubrik +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1080000"/>
            <a:ext cx="10080000" cy="720000"/>
          </a:xfrm>
        </p:spPr>
        <p:txBody>
          <a:bodyPr lIns="0" tIns="0" rIns="0" bIns="0" anchor="t" anchorCtr="0">
            <a:norm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52001" y="2052000"/>
            <a:ext cx="10080000" cy="3960000"/>
          </a:xfrm>
        </p:spPr>
        <p:txBody>
          <a:bodyPr tIns="0" rIns="0" bIns="0">
            <a:no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Brödtext utan punktlista.</a:t>
            </a:r>
          </a:p>
        </p:txBody>
      </p:sp>
    </p:spTree>
    <p:extLst>
      <p:ext uri="{BB962C8B-B14F-4D97-AF65-F5344CB8AC3E}">
        <p14:creationId xmlns:p14="http://schemas.microsoft.com/office/powerpoint/2010/main" val="390678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1080000"/>
            <a:ext cx="10080000" cy="720000"/>
          </a:xfrm>
        </p:spPr>
        <p:txBody>
          <a:bodyPr lIns="0" anchor="t" anchorCtr="0">
            <a:norm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35118" y="2052000"/>
            <a:ext cx="10096882" cy="3960000"/>
          </a:xfrm>
        </p:spPr>
        <p:txBody>
          <a:bodyPr tIns="0" rIns="0" bIns="0">
            <a:noAutofit/>
          </a:bodyPr>
          <a:lstStyle>
            <a:lvl1pPr marL="457200" indent="-457200">
              <a:buFont typeface="Calibri" panose="020F0502020204030204" pitchFamily="34" charset="0"/>
              <a:buChar char="»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Punktlista – håll dig kort. En punkt bör inte spänna över mer än två rader. </a:t>
            </a:r>
          </a:p>
          <a:p>
            <a:pPr lvl="0"/>
            <a:r>
              <a:rPr lang="sv-SE" dirty="0" smtClean="0"/>
              <a:t>Punkt 2</a:t>
            </a:r>
          </a:p>
          <a:p>
            <a:pPr lvl="0"/>
            <a:r>
              <a:rPr lang="sv-SE" dirty="0" smtClean="0"/>
              <a:t>Punkt 3</a:t>
            </a:r>
          </a:p>
        </p:txBody>
      </p:sp>
    </p:spTree>
    <p:extLst>
      <p:ext uri="{BB962C8B-B14F-4D97-AF65-F5344CB8AC3E}">
        <p14:creationId xmlns:p14="http://schemas.microsoft.com/office/powerpoint/2010/main" val="78609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num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1080000"/>
            <a:ext cx="10080000" cy="720000"/>
          </a:xfrm>
        </p:spPr>
        <p:txBody>
          <a:bodyPr lIns="0" anchor="t" anchorCtr="0">
            <a:normAutofit/>
          </a:bodyPr>
          <a:lstStyle>
            <a:lvl1pPr>
              <a:defRPr sz="4400" b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52000" y="2052000"/>
            <a:ext cx="10080000" cy="3960000"/>
          </a:xfrm>
        </p:spPr>
        <p:txBody>
          <a:bodyPr tIns="0" rIns="0" bIns="0">
            <a:noAutofit/>
          </a:bodyPr>
          <a:lstStyle>
            <a:lvl1pPr marL="514350" indent="-514350">
              <a:buFont typeface="+mj-lt"/>
              <a:buAutoNum type="arabicParenR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Numrerad punktlista – håll dig kort en punkt bör inte spänna över mer än två rader.</a:t>
            </a:r>
          </a:p>
          <a:p>
            <a:pPr lvl="0"/>
            <a:r>
              <a:rPr lang="sv-SE" dirty="0" smtClean="0"/>
              <a:t>Punkt 2</a:t>
            </a:r>
          </a:p>
          <a:p>
            <a:pPr lvl="0"/>
            <a:r>
              <a:rPr lang="sv-SE" dirty="0" smtClean="0"/>
              <a:t>Punkt 3</a:t>
            </a:r>
          </a:p>
        </p:txBody>
      </p:sp>
    </p:spTree>
    <p:extLst>
      <p:ext uri="{BB962C8B-B14F-4D97-AF65-F5344CB8AC3E}">
        <p14:creationId xmlns:p14="http://schemas.microsoft.com/office/powerpoint/2010/main" val="77547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vå spalter text t.ex. för 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972000"/>
            <a:ext cx="10080000" cy="720000"/>
          </a:xfrm>
        </p:spPr>
        <p:txBody>
          <a:bodyPr lIns="0" anchor="t" anchorCtr="0">
            <a:normAutofit/>
          </a:bodyPr>
          <a:lstStyle>
            <a:lvl1pPr>
              <a:defRPr sz="4400" b="0" baseline="0">
                <a:latin typeface="+mj-lt"/>
              </a:defRPr>
            </a:lvl1pPr>
          </a:lstStyle>
          <a:p>
            <a:r>
              <a:rPr lang="sv-SE" dirty="0" smtClean="0"/>
              <a:t>Rubrik - kanske en jämförelse av resultat</a:t>
            </a:r>
            <a:endParaRPr lang="sv-SE" dirty="0"/>
          </a:p>
        </p:txBody>
      </p:sp>
      <p:sp>
        <p:nvSpPr>
          <p:cNvPr id="1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52000" y="2592000"/>
            <a:ext cx="4860000" cy="3240000"/>
          </a:xfrm>
        </p:spPr>
        <p:txBody>
          <a:bodyPr tIns="0" rIns="0" bIns="0">
            <a:noAutofit/>
          </a:bodyPr>
          <a:lstStyle>
            <a:lvl1pPr marL="514350" indent="-514350">
              <a:buFont typeface="Calibri" panose="020F0502020204030204" pitchFamily="34" charset="0"/>
              <a:buChar char="»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Punktlista</a:t>
            </a:r>
          </a:p>
          <a:p>
            <a:pPr lvl="0"/>
            <a:r>
              <a:rPr lang="sv-SE" dirty="0" smtClean="0"/>
              <a:t>Punkt </a:t>
            </a:r>
          </a:p>
          <a:p>
            <a:pPr lvl="0"/>
            <a:r>
              <a:rPr lang="sv-SE" dirty="0" smtClean="0"/>
              <a:t>Punkt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0" hasCustomPrompt="1"/>
          </p:nvPr>
        </p:nvSpPr>
        <p:spPr>
          <a:xfrm>
            <a:off x="6372000" y="2592000"/>
            <a:ext cx="4860000" cy="3240000"/>
          </a:xfrm>
        </p:spPr>
        <p:txBody>
          <a:bodyPr tIns="0" rIns="0" bIns="0">
            <a:noAutofit/>
          </a:bodyPr>
          <a:lstStyle>
            <a:lvl1pPr marL="342900" indent="-342900">
              <a:buFont typeface="Calibri" panose="020F0502020204030204" pitchFamily="34" charset="0"/>
              <a:buChar char="»"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Punktlista</a:t>
            </a:r>
          </a:p>
          <a:p>
            <a:pPr lvl="0"/>
            <a:r>
              <a:rPr lang="sv-SE" dirty="0" smtClean="0"/>
              <a:t>Punkt </a:t>
            </a:r>
          </a:p>
          <a:p>
            <a:pPr lvl="0"/>
            <a:r>
              <a:rPr lang="sv-SE" dirty="0" smtClean="0"/>
              <a:t>Punkt</a:t>
            </a:r>
          </a:p>
        </p:txBody>
      </p:sp>
      <p:sp>
        <p:nvSpPr>
          <p:cNvPr id="21" name="Platshållare för text 2"/>
          <p:cNvSpPr>
            <a:spLocks noGrp="1"/>
          </p:cNvSpPr>
          <p:nvPr>
            <p:ph type="body" idx="11" hasCustomPrompt="1"/>
          </p:nvPr>
        </p:nvSpPr>
        <p:spPr>
          <a:xfrm>
            <a:off x="1152000" y="1980000"/>
            <a:ext cx="4860000" cy="396000"/>
          </a:xfrm>
        </p:spPr>
        <p:txBody>
          <a:bodyPr tIns="0" rIns="0" bIns="0" anchor="b" anchorCtr="0">
            <a:noAutofit/>
          </a:bodyPr>
          <a:lstStyle>
            <a:lvl1pPr marL="0" indent="0">
              <a:buFont typeface="Calibri" panose="020F0502020204030204" pitchFamily="34" charset="0"/>
              <a:buNone/>
              <a:defRPr sz="3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Underrubrik</a:t>
            </a:r>
          </a:p>
        </p:txBody>
      </p:sp>
      <p:sp>
        <p:nvSpPr>
          <p:cNvPr id="22" name="Platshållare för text 2"/>
          <p:cNvSpPr>
            <a:spLocks noGrp="1"/>
          </p:cNvSpPr>
          <p:nvPr>
            <p:ph type="body" idx="12" hasCustomPrompt="1"/>
          </p:nvPr>
        </p:nvSpPr>
        <p:spPr>
          <a:xfrm>
            <a:off x="6372000" y="1980000"/>
            <a:ext cx="4860000" cy="360000"/>
          </a:xfrm>
        </p:spPr>
        <p:txBody>
          <a:bodyPr tIns="0" rIns="0" bIns="0" anchor="b" anchorCtr="0">
            <a:noAutofit/>
          </a:bodyPr>
          <a:lstStyle>
            <a:lvl1pPr marL="0" indent="0">
              <a:buFont typeface="Calibri" panose="020F0502020204030204" pitchFamily="34" charset="0"/>
              <a:buNone/>
              <a:defRPr sz="3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16845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3"/>
          </p:nvPr>
        </p:nvSpPr>
        <p:spPr>
          <a:xfrm>
            <a:off x="1152000" y="2052000"/>
            <a:ext cx="4860000" cy="3780000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6" name="Rubrik 1"/>
          <p:cNvSpPr>
            <a:spLocks noGrp="1"/>
          </p:cNvSpPr>
          <p:nvPr>
            <p:ph type="title" hasCustomPrompt="1"/>
          </p:nvPr>
        </p:nvSpPr>
        <p:spPr>
          <a:xfrm>
            <a:off x="1152000" y="1152000"/>
            <a:ext cx="10079945" cy="720000"/>
          </a:xfrm>
        </p:spPr>
        <p:txBody>
          <a:bodyPr lIns="0" anchor="t" anchorCtr="0">
            <a:normAutofit/>
          </a:bodyPr>
          <a:lstStyle>
            <a:lvl1pPr>
              <a:defRPr sz="4400" b="0" baseline="0">
                <a:latin typeface="+mj-lt"/>
              </a:defRPr>
            </a:lvl1pPr>
          </a:lstStyle>
          <a:p>
            <a:r>
              <a:rPr lang="sv-SE" dirty="0" smtClean="0"/>
              <a:t>Rubrik - kanske en jämförelse</a:t>
            </a:r>
            <a:endParaRPr lang="sv-SE" dirty="0"/>
          </a:p>
        </p:txBody>
      </p:sp>
      <p:sp>
        <p:nvSpPr>
          <p:cNvPr id="9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6355063" y="2052000"/>
            <a:ext cx="4860000" cy="3780000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46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091682"/>
            <a:ext cx="10515600" cy="599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90639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 dirty="0" smtClean="0"/>
              <a:t>Brödtext skriver du rätt upp och ner så här rad efter rad utan stavfel eller andra tokigheter. Du får plats med rätt mycket text på en sida.</a:t>
            </a:r>
          </a:p>
          <a:p>
            <a:pPr lvl="1"/>
            <a:r>
              <a:rPr lang="sv-SE" dirty="0" smtClean="0"/>
              <a:t>Punktlista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5489" y="5125652"/>
            <a:ext cx="1431143" cy="14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0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500"/>
        </a:spcBef>
        <a:buFont typeface="Calibri" panose="020F050202020403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52000" y="3190919"/>
            <a:ext cx="10080000" cy="720000"/>
          </a:xfrm>
        </p:spPr>
        <p:txBody>
          <a:bodyPr/>
          <a:lstStyle/>
          <a:p>
            <a:r>
              <a:rPr lang="sv-SE" dirty="0" smtClean="0"/>
              <a:t>LAB190 −</a:t>
            </a:r>
            <a:r>
              <a:rPr lang="sv-SE" dirty="0" smtClean="0">
                <a:latin typeface="Calibri" panose="020F0502020204030204" pitchFamily="34" charset="0"/>
              </a:rPr>
              <a:t> </a:t>
            </a:r>
            <a:r>
              <a:rPr lang="sv-SE" dirty="0" smtClean="0"/>
              <a:t>en samverkansplattform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1151999" y="3931939"/>
            <a:ext cx="10606863" cy="1421111"/>
          </a:xfrm>
        </p:spPr>
        <p:txBody>
          <a:bodyPr/>
          <a:lstStyle/>
          <a:p>
            <a:r>
              <a:rPr lang="sv-SE" sz="2400" dirty="0"/>
              <a:t>LAB190 är en samverkansplattform för att skapa ett </a:t>
            </a:r>
            <a:r>
              <a:rPr lang="sv-SE" sz="2400" dirty="0" smtClean="0"/>
              <a:t>modellområde </a:t>
            </a:r>
            <a:br>
              <a:rPr lang="sv-SE" sz="2400" dirty="0" smtClean="0"/>
            </a:br>
            <a:r>
              <a:rPr lang="sv-SE" sz="2400" dirty="0" smtClean="0"/>
              <a:t>för </a:t>
            </a:r>
            <a:r>
              <a:rPr lang="sv-SE" sz="2400" dirty="0"/>
              <a:t>hållbar utveckling. </a:t>
            </a:r>
          </a:p>
          <a:p>
            <a:r>
              <a:rPr lang="sv-SE" sz="2400" dirty="0"/>
              <a:t>Vi fokuserar på gröna näringar, hållbar besöksnäring och </a:t>
            </a:r>
            <a:r>
              <a:rPr lang="sv-SE" sz="2400" dirty="0" smtClean="0"/>
              <a:t>infrastruktur </a:t>
            </a:r>
            <a:br>
              <a:rPr lang="sv-SE" sz="2400" dirty="0" smtClean="0"/>
            </a:br>
            <a:r>
              <a:rPr lang="sv-SE" sz="2400" dirty="0" smtClean="0"/>
              <a:t>för </a:t>
            </a:r>
            <a:r>
              <a:rPr lang="sv-SE" sz="2400" dirty="0"/>
              <a:t>att binda ihop landskapet mellan Hjällbo </a:t>
            </a:r>
            <a:r>
              <a:rPr lang="sv-SE" sz="2400" dirty="0" smtClean="0"/>
              <a:t>och </a:t>
            </a:r>
            <a:r>
              <a:rPr lang="sv-SE" sz="2400" dirty="0"/>
              <a:t>Nossebro.</a:t>
            </a:r>
          </a:p>
          <a:p>
            <a:r>
              <a:rPr lang="sv-SE" dirty="0"/>
              <a:t> </a:t>
            </a:r>
          </a:p>
          <a:p>
            <a:endParaRPr lang="sv-SE" dirty="0"/>
          </a:p>
        </p:txBody>
      </p:sp>
      <p:pic>
        <p:nvPicPr>
          <p:cNvPr id="8" name="Platshållare för bild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2743200"/>
          </a:xfrm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136978" y="1497598"/>
            <a:ext cx="11473200" cy="10940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b="1" dirty="0" smtClean="0">
                <a:solidFill>
                  <a:schemeClr val="bg1"/>
                </a:solidFill>
              </a:rPr>
              <a:t>Vi kopplar samman stad och land.</a:t>
            </a:r>
            <a:endParaRPr lang="sv-SE" sz="4000" b="1" dirty="0">
              <a:solidFill>
                <a:schemeClr val="bg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986" y="6067299"/>
            <a:ext cx="1101707" cy="57480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2687" y="6067299"/>
            <a:ext cx="1209140" cy="40131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5355" y="6067299"/>
            <a:ext cx="1099408" cy="35847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6232" y="6069314"/>
            <a:ext cx="1224018" cy="40131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3029" y="5997545"/>
            <a:ext cx="580507" cy="58050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7097" y="6067299"/>
            <a:ext cx="1414033" cy="36450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407" y="6146320"/>
            <a:ext cx="1839310" cy="3731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0429" y="5898689"/>
            <a:ext cx="936520" cy="86840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691" y="342872"/>
            <a:ext cx="4319025" cy="10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starvet svart logoty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ästarvet" id="{1E842DA0-1368-4F95-948C-6BF67DEBD5B2}" vid="{1DD5B7FB-0D2A-4E16-B934-64F47AA2D1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Västarvet svart logotyp</vt:lpstr>
      <vt:lpstr>LAB190 − en samverkansplattform</vt:lpstr>
    </vt:vector>
  </TitlesOfParts>
  <Company>Västra Götalandsregionen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LAB190 − en samverkansplattform</dc:title>
  <dc:creator>Anders Nilsson</dc:creator>
  <cp:lastModifiedBy>Anders Nilsson</cp:lastModifiedBy>
  <cp:revision>2</cp:revision>
  <cp:lastPrinted>2018-03-05T13:47:10Z</cp:lastPrinted>
  <dcterms:created xsi:type="dcterms:W3CDTF">2018-03-05T13:45:51Z</dcterms:created>
  <dcterms:modified xsi:type="dcterms:W3CDTF">2018-03-05T13:48:27Z</dcterms:modified>
</cp:coreProperties>
</file>