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4" r:id="rId1"/>
    <p:sldMasterId id="2147483953" r:id="rId2"/>
    <p:sldMasterId id="2147483981" r:id="rId3"/>
    <p:sldMasterId id="2147483997" r:id="rId4"/>
    <p:sldMasterId id="2147484009" r:id="rId5"/>
    <p:sldMasterId id="2147484033" r:id="rId6"/>
  </p:sldMasterIdLst>
  <p:notesMasterIdLst>
    <p:notesMasterId r:id="rId30"/>
  </p:notesMasterIdLst>
  <p:handoutMasterIdLst>
    <p:handoutMasterId r:id="rId31"/>
  </p:handoutMasterIdLst>
  <p:sldIdLst>
    <p:sldId id="1274" r:id="rId7"/>
    <p:sldId id="984" r:id="rId8"/>
    <p:sldId id="989" r:id="rId9"/>
    <p:sldId id="990" r:id="rId10"/>
    <p:sldId id="991" r:id="rId11"/>
    <p:sldId id="992" r:id="rId12"/>
    <p:sldId id="1044" r:id="rId13"/>
    <p:sldId id="1163" r:id="rId14"/>
    <p:sldId id="1278" r:id="rId15"/>
    <p:sldId id="1208" r:id="rId16"/>
    <p:sldId id="1244" r:id="rId17"/>
    <p:sldId id="1029" r:id="rId18"/>
    <p:sldId id="1265" r:id="rId19"/>
    <p:sldId id="1270" r:id="rId20"/>
    <p:sldId id="1035" r:id="rId21"/>
    <p:sldId id="1165" r:id="rId22"/>
    <p:sldId id="1038" r:id="rId23"/>
    <p:sldId id="1271" r:id="rId24"/>
    <p:sldId id="270" r:id="rId25"/>
    <p:sldId id="287" r:id="rId26"/>
    <p:sldId id="1268" r:id="rId27"/>
    <p:sldId id="1273" r:id="rId28"/>
    <p:sldId id="1275" r:id="rId29"/>
  </p:sldIdLst>
  <p:sldSz cx="9144000" cy="6858000" type="screen4x3"/>
  <p:notesSz cx="6797675" cy="9926638"/>
  <p:defaultTextStyle>
    <a:defPPr>
      <a:defRPr lang="sv-SE"/>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732">
          <p15:clr>
            <a:srgbClr val="A4A3A4"/>
          </p15:clr>
        </p15:guide>
        <p15:guide id="2" pos="197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0000"/>
    <a:srgbClr val="197134"/>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68" autoAdjust="0"/>
  </p:normalViewPr>
  <p:slideViewPr>
    <p:cSldViewPr snapToGrid="0">
      <p:cViewPr>
        <p:scale>
          <a:sx n="125" d="100"/>
          <a:sy n="125" d="100"/>
        </p:scale>
        <p:origin x="-144" y="-924"/>
      </p:cViewPr>
      <p:guideLst>
        <p:guide orient="horz" pos="2732"/>
        <p:guide pos="197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6" d="100"/>
          <a:sy n="56" d="100"/>
        </p:scale>
        <p:origin x="-390" y="-102"/>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068D9-851C-478B-89CA-1AAED36969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sv-SE"/>
        </a:p>
      </dgm:t>
    </dgm:pt>
    <dgm:pt modelId="{D816779A-333A-4BBB-A896-D209C51E1227}">
      <dgm:prSet phldrT="[Text]"/>
      <dgm:spPr/>
      <dgm:t>
        <a:bodyPr/>
        <a:lstStyle/>
        <a:p>
          <a:pPr>
            <a:buFont typeface="Symbol" panose="05050102010706020507" pitchFamily="18" charset="2"/>
            <a:buChar char=""/>
          </a:pPr>
          <a:r>
            <a:rPr lang="sv-SE" dirty="0"/>
            <a:t>1.) Samordning av forum och gemensamma aktiviteter</a:t>
          </a:r>
        </a:p>
      </dgm:t>
    </dgm:pt>
    <dgm:pt modelId="{C0A61A1D-51B3-40C2-ABC2-3DC23F9502F4}" type="parTrans" cxnId="{D746B02C-0D1F-4D7F-8B5F-5D8A5D954B8F}">
      <dgm:prSet/>
      <dgm:spPr/>
      <dgm:t>
        <a:bodyPr/>
        <a:lstStyle/>
        <a:p>
          <a:endParaRPr lang="sv-SE"/>
        </a:p>
      </dgm:t>
    </dgm:pt>
    <dgm:pt modelId="{D82FEE5A-F90F-4425-AEE2-E29238ADF431}" type="sibTrans" cxnId="{D746B02C-0D1F-4D7F-8B5F-5D8A5D954B8F}">
      <dgm:prSet/>
      <dgm:spPr/>
      <dgm:t>
        <a:bodyPr/>
        <a:lstStyle/>
        <a:p>
          <a:endParaRPr lang="sv-SE"/>
        </a:p>
      </dgm:t>
    </dgm:pt>
    <dgm:pt modelId="{AEE92AA5-E651-40CE-9D15-DA6EBA32E873}">
      <dgm:prSet/>
      <dgm:spPr/>
      <dgm:t>
        <a:bodyPr/>
        <a:lstStyle/>
        <a:p>
          <a:pPr>
            <a:buFont typeface="Symbol" panose="05050102010706020507" pitchFamily="18" charset="2"/>
            <a:buChar char=""/>
          </a:pPr>
          <a:r>
            <a:rPr lang="sv-SE" dirty="0"/>
            <a:t>2.) Information, marknadsföring och utbildning</a:t>
          </a:r>
        </a:p>
      </dgm:t>
    </dgm:pt>
    <dgm:pt modelId="{985FBACD-F980-43D8-8526-EBF571AB1790}" type="parTrans" cxnId="{47CDA71C-FDCD-4D98-A6D8-46B3312D4B71}">
      <dgm:prSet/>
      <dgm:spPr/>
      <dgm:t>
        <a:bodyPr/>
        <a:lstStyle/>
        <a:p>
          <a:endParaRPr lang="sv-SE"/>
        </a:p>
      </dgm:t>
    </dgm:pt>
    <dgm:pt modelId="{649461F1-22A2-40DA-A8DC-C46F5A6A6B09}" type="sibTrans" cxnId="{47CDA71C-FDCD-4D98-A6D8-46B3312D4B71}">
      <dgm:prSet/>
      <dgm:spPr/>
      <dgm:t>
        <a:bodyPr/>
        <a:lstStyle/>
        <a:p>
          <a:endParaRPr lang="sv-SE"/>
        </a:p>
      </dgm:t>
    </dgm:pt>
    <dgm:pt modelId="{DBA0984B-EB6D-465F-A93B-C16FB08ED13A}">
      <dgm:prSet/>
      <dgm:spPr/>
      <dgm:t>
        <a:bodyPr/>
        <a:lstStyle/>
        <a:p>
          <a:pPr>
            <a:buFont typeface="Symbol" panose="05050102010706020507" pitchFamily="18" charset="2"/>
            <a:buChar char=""/>
          </a:pPr>
          <a:r>
            <a:rPr lang="sv-SE" dirty="0"/>
            <a:t>3.) Upprätta och förvalta specifikationer</a:t>
          </a:r>
        </a:p>
      </dgm:t>
    </dgm:pt>
    <dgm:pt modelId="{1C0B6032-257B-4667-A47C-36A9BBC0F84D}" type="parTrans" cxnId="{F60D1A2E-8DC9-48AB-B39F-C143CCC9D14D}">
      <dgm:prSet/>
      <dgm:spPr/>
      <dgm:t>
        <a:bodyPr/>
        <a:lstStyle/>
        <a:p>
          <a:endParaRPr lang="sv-SE"/>
        </a:p>
      </dgm:t>
    </dgm:pt>
    <dgm:pt modelId="{5E971A8A-99D4-4FAB-B105-CB9A89322638}" type="sibTrans" cxnId="{F60D1A2E-8DC9-48AB-B39F-C143CCC9D14D}">
      <dgm:prSet/>
      <dgm:spPr/>
      <dgm:t>
        <a:bodyPr/>
        <a:lstStyle/>
        <a:p>
          <a:endParaRPr lang="sv-SE"/>
        </a:p>
      </dgm:t>
    </dgm:pt>
    <dgm:pt modelId="{85143DBD-FA3A-45DC-BAB3-F095B26E5D67}">
      <dgm:prSet/>
      <dgm:spPr/>
      <dgm:t>
        <a:bodyPr/>
        <a:lstStyle/>
        <a:p>
          <a:pPr>
            <a:buFont typeface="Symbol" panose="05050102010706020507" pitchFamily="18" charset="2"/>
            <a:buChar char=""/>
          </a:pPr>
          <a:r>
            <a:rPr lang="sv-SE" dirty="0"/>
            <a:t>4.) Utveckla och förvalta API:er och integrationer</a:t>
          </a:r>
        </a:p>
      </dgm:t>
    </dgm:pt>
    <dgm:pt modelId="{3EAD58B3-1CB7-4663-A091-197A3BC6FFC6}" type="parTrans" cxnId="{F425E912-D798-4331-BBF8-5723FB0B2F4A}">
      <dgm:prSet/>
      <dgm:spPr/>
      <dgm:t>
        <a:bodyPr/>
        <a:lstStyle/>
        <a:p>
          <a:endParaRPr lang="sv-SE"/>
        </a:p>
      </dgm:t>
    </dgm:pt>
    <dgm:pt modelId="{3FF7F85A-0BD5-45A5-BE0D-274675DEE752}" type="sibTrans" cxnId="{F425E912-D798-4331-BBF8-5723FB0B2F4A}">
      <dgm:prSet/>
      <dgm:spPr/>
      <dgm:t>
        <a:bodyPr/>
        <a:lstStyle/>
        <a:p>
          <a:endParaRPr lang="sv-SE"/>
        </a:p>
      </dgm:t>
    </dgm:pt>
    <dgm:pt modelId="{23DAB957-BB7B-4989-8F87-CED11369DA7A}">
      <dgm:prSet/>
      <dgm:spPr/>
      <dgm:t>
        <a:bodyPr/>
        <a:lstStyle/>
        <a:p>
          <a:pPr>
            <a:buFont typeface="Symbol" panose="05050102010706020507" pitchFamily="18" charset="2"/>
            <a:buChar char=""/>
          </a:pPr>
          <a:r>
            <a:rPr lang="sv-SE" dirty="0"/>
            <a:t>5.) Support, drift och underhåll av teknisk plattform</a:t>
          </a:r>
        </a:p>
      </dgm:t>
    </dgm:pt>
    <dgm:pt modelId="{F5AE433F-8CA7-4740-8BDC-DD92675CF40A}" type="parTrans" cxnId="{2B7FA68D-4886-4E0B-BE5A-DBD14F37A17E}">
      <dgm:prSet/>
      <dgm:spPr/>
      <dgm:t>
        <a:bodyPr/>
        <a:lstStyle/>
        <a:p>
          <a:endParaRPr lang="sv-SE"/>
        </a:p>
      </dgm:t>
    </dgm:pt>
    <dgm:pt modelId="{E88F9808-421D-4D54-811E-7661D9C3C5E3}" type="sibTrans" cxnId="{2B7FA68D-4886-4E0B-BE5A-DBD14F37A17E}">
      <dgm:prSet/>
      <dgm:spPr/>
      <dgm:t>
        <a:bodyPr/>
        <a:lstStyle/>
        <a:p>
          <a:endParaRPr lang="sv-SE"/>
        </a:p>
      </dgm:t>
    </dgm:pt>
    <dgm:pt modelId="{BA39075C-F0C9-4153-A731-4A58CAF00092}">
      <dgm:prSet/>
      <dgm:spPr/>
      <dgm:t>
        <a:bodyPr/>
        <a:lstStyle/>
        <a:p>
          <a:pPr>
            <a:buFont typeface="Symbol" panose="05050102010706020507" pitchFamily="18" charset="2"/>
            <a:buChar char=""/>
          </a:pPr>
          <a:r>
            <a:rPr lang="sv-SE" dirty="0"/>
            <a:t>6.) Ekonomi och juridik</a:t>
          </a:r>
        </a:p>
      </dgm:t>
    </dgm:pt>
    <dgm:pt modelId="{7EAA14F7-0754-499F-B6CF-0EE5D48ADB77}" type="parTrans" cxnId="{3AB16F99-2539-4C96-A91D-80604D2F2463}">
      <dgm:prSet/>
      <dgm:spPr/>
      <dgm:t>
        <a:bodyPr/>
        <a:lstStyle/>
        <a:p>
          <a:endParaRPr lang="sv-SE"/>
        </a:p>
      </dgm:t>
    </dgm:pt>
    <dgm:pt modelId="{2BE51482-8F25-453F-B8F6-B8AF89B29232}" type="sibTrans" cxnId="{3AB16F99-2539-4C96-A91D-80604D2F2463}">
      <dgm:prSet/>
      <dgm:spPr/>
      <dgm:t>
        <a:bodyPr/>
        <a:lstStyle/>
        <a:p>
          <a:endParaRPr lang="sv-SE"/>
        </a:p>
      </dgm:t>
    </dgm:pt>
    <dgm:pt modelId="{B5EA9D1A-7A1A-4CD3-83CC-0744C688C894}" type="pres">
      <dgm:prSet presAssocID="{48D068D9-851C-478B-89CA-1AAED36969ED}" presName="compositeShape" presStyleCnt="0">
        <dgm:presLayoutVars>
          <dgm:chMax val="7"/>
          <dgm:dir/>
          <dgm:resizeHandles val="exact"/>
        </dgm:presLayoutVars>
      </dgm:prSet>
      <dgm:spPr/>
      <dgm:t>
        <a:bodyPr/>
        <a:lstStyle/>
        <a:p>
          <a:endParaRPr lang="sv-SE"/>
        </a:p>
      </dgm:t>
    </dgm:pt>
    <dgm:pt modelId="{D413FAFF-7661-438C-9221-B2863C0CA78A}" type="pres">
      <dgm:prSet presAssocID="{48D068D9-851C-478B-89CA-1AAED36969ED}" presName="wedge1" presStyleLbl="node1" presStyleIdx="0" presStyleCnt="6"/>
      <dgm:spPr/>
      <dgm:t>
        <a:bodyPr/>
        <a:lstStyle/>
        <a:p>
          <a:endParaRPr lang="sv-SE"/>
        </a:p>
      </dgm:t>
    </dgm:pt>
    <dgm:pt modelId="{A8895432-1D01-49BA-9CA0-8E095B4DAD5E}" type="pres">
      <dgm:prSet presAssocID="{48D068D9-851C-478B-89CA-1AAED36969ED}" presName="dummy1a" presStyleCnt="0"/>
      <dgm:spPr/>
    </dgm:pt>
    <dgm:pt modelId="{91AB237B-DE42-4638-B6DA-2CBCA18B57F2}" type="pres">
      <dgm:prSet presAssocID="{48D068D9-851C-478B-89CA-1AAED36969ED}" presName="dummy1b" presStyleCnt="0"/>
      <dgm:spPr/>
    </dgm:pt>
    <dgm:pt modelId="{E89CE531-65E8-4BA8-8394-FAF2591ED5EA}" type="pres">
      <dgm:prSet presAssocID="{48D068D9-851C-478B-89CA-1AAED36969ED}" presName="wedge1Tx" presStyleLbl="node1" presStyleIdx="0" presStyleCnt="6">
        <dgm:presLayoutVars>
          <dgm:chMax val="0"/>
          <dgm:chPref val="0"/>
          <dgm:bulletEnabled val="1"/>
        </dgm:presLayoutVars>
      </dgm:prSet>
      <dgm:spPr/>
      <dgm:t>
        <a:bodyPr/>
        <a:lstStyle/>
        <a:p>
          <a:endParaRPr lang="sv-SE"/>
        </a:p>
      </dgm:t>
    </dgm:pt>
    <dgm:pt modelId="{09A7FF79-D65A-4D3A-8395-5E5B96A0BF3A}" type="pres">
      <dgm:prSet presAssocID="{48D068D9-851C-478B-89CA-1AAED36969ED}" presName="wedge2" presStyleLbl="node1" presStyleIdx="1" presStyleCnt="6" custLinFactNeighborY="241"/>
      <dgm:spPr/>
      <dgm:t>
        <a:bodyPr/>
        <a:lstStyle/>
        <a:p>
          <a:endParaRPr lang="sv-SE"/>
        </a:p>
      </dgm:t>
    </dgm:pt>
    <dgm:pt modelId="{22F4BB1B-5D83-4D0C-ACF0-4D02DE512906}" type="pres">
      <dgm:prSet presAssocID="{48D068D9-851C-478B-89CA-1AAED36969ED}" presName="dummy2a" presStyleCnt="0"/>
      <dgm:spPr/>
    </dgm:pt>
    <dgm:pt modelId="{F81DFF6E-7BF6-469B-8465-4BA143ECD73A}" type="pres">
      <dgm:prSet presAssocID="{48D068D9-851C-478B-89CA-1AAED36969ED}" presName="dummy2b" presStyleCnt="0"/>
      <dgm:spPr/>
    </dgm:pt>
    <dgm:pt modelId="{98446D40-E02D-4851-8A1B-F776938197AB}" type="pres">
      <dgm:prSet presAssocID="{48D068D9-851C-478B-89CA-1AAED36969ED}" presName="wedge2Tx" presStyleLbl="node1" presStyleIdx="1" presStyleCnt="6">
        <dgm:presLayoutVars>
          <dgm:chMax val="0"/>
          <dgm:chPref val="0"/>
          <dgm:bulletEnabled val="1"/>
        </dgm:presLayoutVars>
      </dgm:prSet>
      <dgm:spPr/>
      <dgm:t>
        <a:bodyPr/>
        <a:lstStyle/>
        <a:p>
          <a:endParaRPr lang="sv-SE"/>
        </a:p>
      </dgm:t>
    </dgm:pt>
    <dgm:pt modelId="{8C411FF8-F103-4AFC-8205-6B9B36187758}" type="pres">
      <dgm:prSet presAssocID="{48D068D9-851C-478B-89CA-1AAED36969ED}" presName="wedge3" presStyleLbl="node1" presStyleIdx="2" presStyleCnt="6"/>
      <dgm:spPr/>
      <dgm:t>
        <a:bodyPr/>
        <a:lstStyle/>
        <a:p>
          <a:endParaRPr lang="sv-SE"/>
        </a:p>
      </dgm:t>
    </dgm:pt>
    <dgm:pt modelId="{E6B8BEC4-CFA1-4553-B654-B99FA684F2F4}" type="pres">
      <dgm:prSet presAssocID="{48D068D9-851C-478B-89CA-1AAED36969ED}" presName="dummy3a" presStyleCnt="0"/>
      <dgm:spPr/>
    </dgm:pt>
    <dgm:pt modelId="{EB07573C-58BD-4532-8820-C70D6B21FCD9}" type="pres">
      <dgm:prSet presAssocID="{48D068D9-851C-478B-89CA-1AAED36969ED}" presName="dummy3b" presStyleCnt="0"/>
      <dgm:spPr/>
    </dgm:pt>
    <dgm:pt modelId="{C6CDD000-ABA3-4FE8-B4EB-705542D565D3}" type="pres">
      <dgm:prSet presAssocID="{48D068D9-851C-478B-89CA-1AAED36969ED}" presName="wedge3Tx" presStyleLbl="node1" presStyleIdx="2" presStyleCnt="6">
        <dgm:presLayoutVars>
          <dgm:chMax val="0"/>
          <dgm:chPref val="0"/>
          <dgm:bulletEnabled val="1"/>
        </dgm:presLayoutVars>
      </dgm:prSet>
      <dgm:spPr/>
      <dgm:t>
        <a:bodyPr/>
        <a:lstStyle/>
        <a:p>
          <a:endParaRPr lang="sv-SE"/>
        </a:p>
      </dgm:t>
    </dgm:pt>
    <dgm:pt modelId="{CF79C0F6-AFB8-4380-84F4-0247A7EB46F0}" type="pres">
      <dgm:prSet presAssocID="{48D068D9-851C-478B-89CA-1AAED36969ED}" presName="wedge4" presStyleLbl="node1" presStyleIdx="3" presStyleCnt="6"/>
      <dgm:spPr/>
      <dgm:t>
        <a:bodyPr/>
        <a:lstStyle/>
        <a:p>
          <a:endParaRPr lang="sv-SE"/>
        </a:p>
      </dgm:t>
    </dgm:pt>
    <dgm:pt modelId="{C5840F1F-EB01-4681-8223-20CB0096B38C}" type="pres">
      <dgm:prSet presAssocID="{48D068D9-851C-478B-89CA-1AAED36969ED}" presName="dummy4a" presStyleCnt="0"/>
      <dgm:spPr/>
    </dgm:pt>
    <dgm:pt modelId="{453874E2-D72C-42AB-AA3D-AEBC793DB9A3}" type="pres">
      <dgm:prSet presAssocID="{48D068D9-851C-478B-89CA-1AAED36969ED}" presName="dummy4b" presStyleCnt="0"/>
      <dgm:spPr/>
    </dgm:pt>
    <dgm:pt modelId="{DC7E0992-3A97-40E9-83FB-8F099C26D827}" type="pres">
      <dgm:prSet presAssocID="{48D068D9-851C-478B-89CA-1AAED36969ED}" presName="wedge4Tx" presStyleLbl="node1" presStyleIdx="3" presStyleCnt="6">
        <dgm:presLayoutVars>
          <dgm:chMax val="0"/>
          <dgm:chPref val="0"/>
          <dgm:bulletEnabled val="1"/>
        </dgm:presLayoutVars>
      </dgm:prSet>
      <dgm:spPr/>
      <dgm:t>
        <a:bodyPr/>
        <a:lstStyle/>
        <a:p>
          <a:endParaRPr lang="sv-SE"/>
        </a:p>
      </dgm:t>
    </dgm:pt>
    <dgm:pt modelId="{3E446678-FB98-4328-B235-52EE7D7A8454}" type="pres">
      <dgm:prSet presAssocID="{48D068D9-851C-478B-89CA-1AAED36969ED}" presName="wedge5" presStyleLbl="node1" presStyleIdx="4" presStyleCnt="6"/>
      <dgm:spPr/>
      <dgm:t>
        <a:bodyPr/>
        <a:lstStyle/>
        <a:p>
          <a:endParaRPr lang="sv-SE"/>
        </a:p>
      </dgm:t>
    </dgm:pt>
    <dgm:pt modelId="{4EA80F81-1F58-4FF8-A07B-3FDF2D6C162F}" type="pres">
      <dgm:prSet presAssocID="{48D068D9-851C-478B-89CA-1AAED36969ED}" presName="dummy5a" presStyleCnt="0"/>
      <dgm:spPr/>
    </dgm:pt>
    <dgm:pt modelId="{2DC698EC-BF97-453C-97E7-D57B13C0E100}" type="pres">
      <dgm:prSet presAssocID="{48D068D9-851C-478B-89CA-1AAED36969ED}" presName="dummy5b" presStyleCnt="0"/>
      <dgm:spPr/>
    </dgm:pt>
    <dgm:pt modelId="{9071AB93-9F55-4FC5-9194-EE72A91625EC}" type="pres">
      <dgm:prSet presAssocID="{48D068D9-851C-478B-89CA-1AAED36969ED}" presName="wedge5Tx" presStyleLbl="node1" presStyleIdx="4" presStyleCnt="6">
        <dgm:presLayoutVars>
          <dgm:chMax val="0"/>
          <dgm:chPref val="0"/>
          <dgm:bulletEnabled val="1"/>
        </dgm:presLayoutVars>
      </dgm:prSet>
      <dgm:spPr/>
      <dgm:t>
        <a:bodyPr/>
        <a:lstStyle/>
        <a:p>
          <a:endParaRPr lang="sv-SE"/>
        </a:p>
      </dgm:t>
    </dgm:pt>
    <dgm:pt modelId="{FC1B11A3-6C56-4B26-B53E-B2C033418D4E}" type="pres">
      <dgm:prSet presAssocID="{48D068D9-851C-478B-89CA-1AAED36969ED}" presName="wedge6" presStyleLbl="node1" presStyleIdx="5" presStyleCnt="6" custLinFactNeighborX="709" custLinFactNeighborY="1962"/>
      <dgm:spPr/>
      <dgm:t>
        <a:bodyPr/>
        <a:lstStyle/>
        <a:p>
          <a:endParaRPr lang="sv-SE"/>
        </a:p>
      </dgm:t>
    </dgm:pt>
    <dgm:pt modelId="{1EC35B7C-5104-4D2B-89D3-9C50CC5F385F}" type="pres">
      <dgm:prSet presAssocID="{48D068D9-851C-478B-89CA-1AAED36969ED}" presName="dummy6a" presStyleCnt="0"/>
      <dgm:spPr/>
    </dgm:pt>
    <dgm:pt modelId="{0A996E9E-4A84-4F94-A03B-2ED9705E17C6}" type="pres">
      <dgm:prSet presAssocID="{48D068D9-851C-478B-89CA-1AAED36969ED}" presName="dummy6b" presStyleCnt="0"/>
      <dgm:spPr/>
    </dgm:pt>
    <dgm:pt modelId="{18475346-7164-49EE-B7E4-8B19B99F2008}" type="pres">
      <dgm:prSet presAssocID="{48D068D9-851C-478B-89CA-1AAED36969ED}" presName="wedge6Tx" presStyleLbl="node1" presStyleIdx="5" presStyleCnt="6">
        <dgm:presLayoutVars>
          <dgm:chMax val="0"/>
          <dgm:chPref val="0"/>
          <dgm:bulletEnabled val="1"/>
        </dgm:presLayoutVars>
      </dgm:prSet>
      <dgm:spPr/>
      <dgm:t>
        <a:bodyPr/>
        <a:lstStyle/>
        <a:p>
          <a:endParaRPr lang="sv-SE"/>
        </a:p>
      </dgm:t>
    </dgm:pt>
    <dgm:pt modelId="{40BC6521-D2E5-44DC-BECB-32F0FC366ED7}" type="pres">
      <dgm:prSet presAssocID="{D82FEE5A-F90F-4425-AEE2-E29238ADF431}" presName="arrowWedge1" presStyleLbl="fgSibTrans2D1" presStyleIdx="0" presStyleCnt="6"/>
      <dgm:spPr/>
    </dgm:pt>
    <dgm:pt modelId="{CAB98B5D-D07E-4057-9F6C-E974BBA491B8}" type="pres">
      <dgm:prSet presAssocID="{649461F1-22A2-40DA-A8DC-C46F5A6A6B09}" presName="arrowWedge2" presStyleLbl="fgSibTrans2D1" presStyleIdx="1" presStyleCnt="6"/>
      <dgm:spPr/>
    </dgm:pt>
    <dgm:pt modelId="{B5729FBD-BE61-4D82-A6E0-FB38CF3DC6E2}" type="pres">
      <dgm:prSet presAssocID="{5E971A8A-99D4-4FAB-B105-CB9A89322638}" presName="arrowWedge3" presStyleLbl="fgSibTrans2D1" presStyleIdx="2" presStyleCnt="6"/>
      <dgm:spPr/>
    </dgm:pt>
    <dgm:pt modelId="{09A154B3-E682-40E5-BE38-B45904F597E2}" type="pres">
      <dgm:prSet presAssocID="{3FF7F85A-0BD5-45A5-BE0D-274675DEE752}" presName="arrowWedge4" presStyleLbl="fgSibTrans2D1" presStyleIdx="3" presStyleCnt="6"/>
      <dgm:spPr/>
    </dgm:pt>
    <dgm:pt modelId="{53DED54E-279C-4DFB-BF1A-C386AE7A77AC}" type="pres">
      <dgm:prSet presAssocID="{E88F9808-421D-4D54-811E-7661D9C3C5E3}" presName="arrowWedge5" presStyleLbl="fgSibTrans2D1" presStyleIdx="4" presStyleCnt="6"/>
      <dgm:spPr/>
    </dgm:pt>
    <dgm:pt modelId="{CEF491EB-C6B0-440E-BD34-33DB0D1F92D6}" type="pres">
      <dgm:prSet presAssocID="{2BE51482-8F25-453F-B8F6-B8AF89B29232}" presName="arrowWedge6" presStyleLbl="fgSibTrans2D1" presStyleIdx="5" presStyleCnt="6" custLinFactNeighborX="-249" custLinFactNeighborY="-249"/>
      <dgm:spPr/>
    </dgm:pt>
  </dgm:ptLst>
  <dgm:cxnLst>
    <dgm:cxn modelId="{F1A7CD41-9723-4288-A502-36D3FE176D1F}" type="presOf" srcId="{DBA0984B-EB6D-465F-A93B-C16FB08ED13A}" destId="{8C411FF8-F103-4AFC-8205-6B9B36187758}" srcOrd="0" destOrd="0" presId="urn:microsoft.com/office/officeart/2005/8/layout/cycle8"/>
    <dgm:cxn modelId="{2B7FA68D-4886-4E0B-BE5A-DBD14F37A17E}" srcId="{48D068D9-851C-478B-89CA-1AAED36969ED}" destId="{23DAB957-BB7B-4989-8F87-CED11369DA7A}" srcOrd="4" destOrd="0" parTransId="{F5AE433F-8CA7-4740-8BDC-DD92675CF40A}" sibTransId="{E88F9808-421D-4D54-811E-7661D9C3C5E3}"/>
    <dgm:cxn modelId="{923E9EF4-04B0-4A1C-B842-AC3AF1540B6B}" type="presOf" srcId="{DBA0984B-EB6D-465F-A93B-C16FB08ED13A}" destId="{C6CDD000-ABA3-4FE8-B4EB-705542D565D3}" srcOrd="1" destOrd="0" presId="urn:microsoft.com/office/officeart/2005/8/layout/cycle8"/>
    <dgm:cxn modelId="{D1372955-D055-4224-8F81-1CBDF315E4FF}" type="presOf" srcId="{85143DBD-FA3A-45DC-BAB3-F095B26E5D67}" destId="{CF79C0F6-AFB8-4380-84F4-0247A7EB46F0}" srcOrd="0" destOrd="0" presId="urn:microsoft.com/office/officeart/2005/8/layout/cycle8"/>
    <dgm:cxn modelId="{47CDA71C-FDCD-4D98-A6D8-46B3312D4B71}" srcId="{48D068D9-851C-478B-89CA-1AAED36969ED}" destId="{AEE92AA5-E651-40CE-9D15-DA6EBA32E873}" srcOrd="1" destOrd="0" parTransId="{985FBACD-F980-43D8-8526-EBF571AB1790}" sibTransId="{649461F1-22A2-40DA-A8DC-C46F5A6A6B09}"/>
    <dgm:cxn modelId="{3AB16F99-2539-4C96-A91D-80604D2F2463}" srcId="{48D068D9-851C-478B-89CA-1AAED36969ED}" destId="{BA39075C-F0C9-4153-A731-4A58CAF00092}" srcOrd="5" destOrd="0" parTransId="{7EAA14F7-0754-499F-B6CF-0EE5D48ADB77}" sibTransId="{2BE51482-8F25-453F-B8F6-B8AF89B29232}"/>
    <dgm:cxn modelId="{F425E912-D798-4331-BBF8-5723FB0B2F4A}" srcId="{48D068D9-851C-478B-89CA-1AAED36969ED}" destId="{85143DBD-FA3A-45DC-BAB3-F095B26E5D67}" srcOrd="3" destOrd="0" parTransId="{3EAD58B3-1CB7-4663-A091-197A3BC6FFC6}" sibTransId="{3FF7F85A-0BD5-45A5-BE0D-274675DEE752}"/>
    <dgm:cxn modelId="{0965EDE9-19D3-4E0D-8CD0-E4D8115B9A82}" type="presOf" srcId="{D816779A-333A-4BBB-A896-D209C51E1227}" destId="{E89CE531-65E8-4BA8-8394-FAF2591ED5EA}" srcOrd="1" destOrd="0" presId="urn:microsoft.com/office/officeart/2005/8/layout/cycle8"/>
    <dgm:cxn modelId="{A78082D1-E37E-46CF-875A-9742650CB2C3}" type="presOf" srcId="{23DAB957-BB7B-4989-8F87-CED11369DA7A}" destId="{3E446678-FB98-4328-B235-52EE7D7A8454}" srcOrd="0" destOrd="0" presId="urn:microsoft.com/office/officeart/2005/8/layout/cycle8"/>
    <dgm:cxn modelId="{FBF5DEC3-F390-4A01-B22E-FF63EA25835B}" type="presOf" srcId="{BA39075C-F0C9-4153-A731-4A58CAF00092}" destId="{18475346-7164-49EE-B7E4-8B19B99F2008}" srcOrd="1" destOrd="0" presId="urn:microsoft.com/office/officeart/2005/8/layout/cycle8"/>
    <dgm:cxn modelId="{6B81A4AB-D9EC-49C6-BA12-F06C3DA0BE8A}" type="presOf" srcId="{85143DBD-FA3A-45DC-BAB3-F095B26E5D67}" destId="{DC7E0992-3A97-40E9-83FB-8F099C26D827}" srcOrd="1" destOrd="0" presId="urn:microsoft.com/office/officeart/2005/8/layout/cycle8"/>
    <dgm:cxn modelId="{6FFACE2C-8F33-41D2-9095-6BBB23300C89}" type="presOf" srcId="{48D068D9-851C-478B-89CA-1AAED36969ED}" destId="{B5EA9D1A-7A1A-4CD3-83CC-0744C688C894}" srcOrd="0" destOrd="0" presId="urn:microsoft.com/office/officeart/2005/8/layout/cycle8"/>
    <dgm:cxn modelId="{D746B02C-0D1F-4D7F-8B5F-5D8A5D954B8F}" srcId="{48D068D9-851C-478B-89CA-1AAED36969ED}" destId="{D816779A-333A-4BBB-A896-D209C51E1227}" srcOrd="0" destOrd="0" parTransId="{C0A61A1D-51B3-40C2-ABC2-3DC23F9502F4}" sibTransId="{D82FEE5A-F90F-4425-AEE2-E29238ADF431}"/>
    <dgm:cxn modelId="{4E2B7714-89E2-4FA5-A6DF-E9DA802A534B}" type="presOf" srcId="{23DAB957-BB7B-4989-8F87-CED11369DA7A}" destId="{9071AB93-9F55-4FC5-9194-EE72A91625EC}" srcOrd="1" destOrd="0" presId="urn:microsoft.com/office/officeart/2005/8/layout/cycle8"/>
    <dgm:cxn modelId="{E24412B1-B74B-445E-9471-9F69BC3838DB}" type="presOf" srcId="{AEE92AA5-E651-40CE-9D15-DA6EBA32E873}" destId="{98446D40-E02D-4851-8A1B-F776938197AB}" srcOrd="1" destOrd="0" presId="urn:microsoft.com/office/officeart/2005/8/layout/cycle8"/>
    <dgm:cxn modelId="{F60D1A2E-8DC9-48AB-B39F-C143CCC9D14D}" srcId="{48D068D9-851C-478B-89CA-1AAED36969ED}" destId="{DBA0984B-EB6D-465F-A93B-C16FB08ED13A}" srcOrd="2" destOrd="0" parTransId="{1C0B6032-257B-4667-A47C-36A9BBC0F84D}" sibTransId="{5E971A8A-99D4-4FAB-B105-CB9A89322638}"/>
    <dgm:cxn modelId="{4B72D801-2A69-4246-8F19-0DB3B2335E29}" type="presOf" srcId="{AEE92AA5-E651-40CE-9D15-DA6EBA32E873}" destId="{09A7FF79-D65A-4D3A-8395-5E5B96A0BF3A}" srcOrd="0" destOrd="0" presId="urn:microsoft.com/office/officeart/2005/8/layout/cycle8"/>
    <dgm:cxn modelId="{6BFD4667-A906-4177-818F-22D9AC92BE29}" type="presOf" srcId="{D816779A-333A-4BBB-A896-D209C51E1227}" destId="{D413FAFF-7661-438C-9221-B2863C0CA78A}" srcOrd="0" destOrd="0" presId="urn:microsoft.com/office/officeart/2005/8/layout/cycle8"/>
    <dgm:cxn modelId="{F6BCD5DB-53F3-4B6E-A286-6EA56696298C}" type="presOf" srcId="{BA39075C-F0C9-4153-A731-4A58CAF00092}" destId="{FC1B11A3-6C56-4B26-B53E-B2C033418D4E}" srcOrd="0" destOrd="0" presId="urn:microsoft.com/office/officeart/2005/8/layout/cycle8"/>
    <dgm:cxn modelId="{5914B054-7C22-44AF-9D18-C85EF35D86A3}" type="presParOf" srcId="{B5EA9D1A-7A1A-4CD3-83CC-0744C688C894}" destId="{D413FAFF-7661-438C-9221-B2863C0CA78A}" srcOrd="0" destOrd="0" presId="urn:microsoft.com/office/officeart/2005/8/layout/cycle8"/>
    <dgm:cxn modelId="{FDAEBA72-C058-468D-AF99-8F8A80D66570}" type="presParOf" srcId="{B5EA9D1A-7A1A-4CD3-83CC-0744C688C894}" destId="{A8895432-1D01-49BA-9CA0-8E095B4DAD5E}" srcOrd="1" destOrd="0" presId="urn:microsoft.com/office/officeart/2005/8/layout/cycle8"/>
    <dgm:cxn modelId="{0E399417-916B-4433-9FC1-8D814E4D50B2}" type="presParOf" srcId="{B5EA9D1A-7A1A-4CD3-83CC-0744C688C894}" destId="{91AB237B-DE42-4638-B6DA-2CBCA18B57F2}" srcOrd="2" destOrd="0" presId="urn:microsoft.com/office/officeart/2005/8/layout/cycle8"/>
    <dgm:cxn modelId="{B12EF800-3DC8-417D-BA84-D34E6F01816B}" type="presParOf" srcId="{B5EA9D1A-7A1A-4CD3-83CC-0744C688C894}" destId="{E89CE531-65E8-4BA8-8394-FAF2591ED5EA}" srcOrd="3" destOrd="0" presId="urn:microsoft.com/office/officeart/2005/8/layout/cycle8"/>
    <dgm:cxn modelId="{FAFD7B4B-0299-4406-842F-607DD74DA0EA}" type="presParOf" srcId="{B5EA9D1A-7A1A-4CD3-83CC-0744C688C894}" destId="{09A7FF79-D65A-4D3A-8395-5E5B96A0BF3A}" srcOrd="4" destOrd="0" presId="urn:microsoft.com/office/officeart/2005/8/layout/cycle8"/>
    <dgm:cxn modelId="{1CAF3807-7508-4039-ACD0-BE71E2C64534}" type="presParOf" srcId="{B5EA9D1A-7A1A-4CD3-83CC-0744C688C894}" destId="{22F4BB1B-5D83-4D0C-ACF0-4D02DE512906}" srcOrd="5" destOrd="0" presId="urn:microsoft.com/office/officeart/2005/8/layout/cycle8"/>
    <dgm:cxn modelId="{8E202941-3736-4F88-AF3F-1650F5C51B0C}" type="presParOf" srcId="{B5EA9D1A-7A1A-4CD3-83CC-0744C688C894}" destId="{F81DFF6E-7BF6-469B-8465-4BA143ECD73A}" srcOrd="6" destOrd="0" presId="urn:microsoft.com/office/officeart/2005/8/layout/cycle8"/>
    <dgm:cxn modelId="{1C5B4984-8055-4AAE-AC95-C2A9089F7AA7}" type="presParOf" srcId="{B5EA9D1A-7A1A-4CD3-83CC-0744C688C894}" destId="{98446D40-E02D-4851-8A1B-F776938197AB}" srcOrd="7" destOrd="0" presId="urn:microsoft.com/office/officeart/2005/8/layout/cycle8"/>
    <dgm:cxn modelId="{63C95EF9-5E3D-4EB8-BC83-3C2F5448088A}" type="presParOf" srcId="{B5EA9D1A-7A1A-4CD3-83CC-0744C688C894}" destId="{8C411FF8-F103-4AFC-8205-6B9B36187758}" srcOrd="8" destOrd="0" presId="urn:microsoft.com/office/officeart/2005/8/layout/cycle8"/>
    <dgm:cxn modelId="{1D0F9E85-E38E-4AE1-8E0A-6FFC28F540F2}" type="presParOf" srcId="{B5EA9D1A-7A1A-4CD3-83CC-0744C688C894}" destId="{E6B8BEC4-CFA1-4553-B654-B99FA684F2F4}" srcOrd="9" destOrd="0" presId="urn:microsoft.com/office/officeart/2005/8/layout/cycle8"/>
    <dgm:cxn modelId="{2AD13E63-C241-497F-AB27-5CC5C9CF6377}" type="presParOf" srcId="{B5EA9D1A-7A1A-4CD3-83CC-0744C688C894}" destId="{EB07573C-58BD-4532-8820-C70D6B21FCD9}" srcOrd="10" destOrd="0" presId="urn:microsoft.com/office/officeart/2005/8/layout/cycle8"/>
    <dgm:cxn modelId="{E27DA2A6-C300-4CBA-9D74-DF84E9EEAE7F}" type="presParOf" srcId="{B5EA9D1A-7A1A-4CD3-83CC-0744C688C894}" destId="{C6CDD000-ABA3-4FE8-B4EB-705542D565D3}" srcOrd="11" destOrd="0" presId="urn:microsoft.com/office/officeart/2005/8/layout/cycle8"/>
    <dgm:cxn modelId="{794BA8AC-7409-4225-BCA6-7E88CE90A410}" type="presParOf" srcId="{B5EA9D1A-7A1A-4CD3-83CC-0744C688C894}" destId="{CF79C0F6-AFB8-4380-84F4-0247A7EB46F0}" srcOrd="12" destOrd="0" presId="urn:microsoft.com/office/officeart/2005/8/layout/cycle8"/>
    <dgm:cxn modelId="{B91096ED-8D21-4C83-ADBB-EDF882AD26EA}" type="presParOf" srcId="{B5EA9D1A-7A1A-4CD3-83CC-0744C688C894}" destId="{C5840F1F-EB01-4681-8223-20CB0096B38C}" srcOrd="13" destOrd="0" presId="urn:microsoft.com/office/officeart/2005/8/layout/cycle8"/>
    <dgm:cxn modelId="{230DAF8D-EC49-4700-B5F0-FC87808A4049}" type="presParOf" srcId="{B5EA9D1A-7A1A-4CD3-83CC-0744C688C894}" destId="{453874E2-D72C-42AB-AA3D-AEBC793DB9A3}" srcOrd="14" destOrd="0" presId="urn:microsoft.com/office/officeart/2005/8/layout/cycle8"/>
    <dgm:cxn modelId="{32268458-A33F-4890-81A8-4963D718501B}" type="presParOf" srcId="{B5EA9D1A-7A1A-4CD3-83CC-0744C688C894}" destId="{DC7E0992-3A97-40E9-83FB-8F099C26D827}" srcOrd="15" destOrd="0" presId="urn:microsoft.com/office/officeart/2005/8/layout/cycle8"/>
    <dgm:cxn modelId="{69ACDEE1-73EB-44FB-BEC2-D97DCB118006}" type="presParOf" srcId="{B5EA9D1A-7A1A-4CD3-83CC-0744C688C894}" destId="{3E446678-FB98-4328-B235-52EE7D7A8454}" srcOrd="16" destOrd="0" presId="urn:microsoft.com/office/officeart/2005/8/layout/cycle8"/>
    <dgm:cxn modelId="{9B315603-13BD-4FD1-BD6F-AB4FA220CCC7}" type="presParOf" srcId="{B5EA9D1A-7A1A-4CD3-83CC-0744C688C894}" destId="{4EA80F81-1F58-4FF8-A07B-3FDF2D6C162F}" srcOrd="17" destOrd="0" presId="urn:microsoft.com/office/officeart/2005/8/layout/cycle8"/>
    <dgm:cxn modelId="{EE948825-4F4C-4B00-8E0B-4069CBD67570}" type="presParOf" srcId="{B5EA9D1A-7A1A-4CD3-83CC-0744C688C894}" destId="{2DC698EC-BF97-453C-97E7-D57B13C0E100}" srcOrd="18" destOrd="0" presId="urn:microsoft.com/office/officeart/2005/8/layout/cycle8"/>
    <dgm:cxn modelId="{597C87F0-01D3-4E90-B0AD-827CFBB7776D}" type="presParOf" srcId="{B5EA9D1A-7A1A-4CD3-83CC-0744C688C894}" destId="{9071AB93-9F55-4FC5-9194-EE72A91625EC}" srcOrd="19" destOrd="0" presId="urn:microsoft.com/office/officeart/2005/8/layout/cycle8"/>
    <dgm:cxn modelId="{E6AC5716-161C-4620-8CC0-F68F9C1235D1}" type="presParOf" srcId="{B5EA9D1A-7A1A-4CD3-83CC-0744C688C894}" destId="{FC1B11A3-6C56-4B26-B53E-B2C033418D4E}" srcOrd="20" destOrd="0" presId="urn:microsoft.com/office/officeart/2005/8/layout/cycle8"/>
    <dgm:cxn modelId="{B6766F86-926D-4583-897E-F2044387CD17}" type="presParOf" srcId="{B5EA9D1A-7A1A-4CD3-83CC-0744C688C894}" destId="{1EC35B7C-5104-4D2B-89D3-9C50CC5F385F}" srcOrd="21" destOrd="0" presId="urn:microsoft.com/office/officeart/2005/8/layout/cycle8"/>
    <dgm:cxn modelId="{807A9939-9A22-4832-B374-75D53958BBDE}" type="presParOf" srcId="{B5EA9D1A-7A1A-4CD3-83CC-0744C688C894}" destId="{0A996E9E-4A84-4F94-A03B-2ED9705E17C6}" srcOrd="22" destOrd="0" presId="urn:microsoft.com/office/officeart/2005/8/layout/cycle8"/>
    <dgm:cxn modelId="{8C02A7E8-B1C7-4250-850E-BAAEC73219BC}" type="presParOf" srcId="{B5EA9D1A-7A1A-4CD3-83CC-0744C688C894}" destId="{18475346-7164-49EE-B7E4-8B19B99F2008}" srcOrd="23" destOrd="0" presId="urn:microsoft.com/office/officeart/2005/8/layout/cycle8"/>
    <dgm:cxn modelId="{514BD130-ACF3-47C8-A797-03EC7D8D6914}" type="presParOf" srcId="{B5EA9D1A-7A1A-4CD3-83CC-0744C688C894}" destId="{40BC6521-D2E5-44DC-BECB-32F0FC366ED7}" srcOrd="24" destOrd="0" presId="urn:microsoft.com/office/officeart/2005/8/layout/cycle8"/>
    <dgm:cxn modelId="{6C4CC243-698B-49F5-8B60-A5C5E0E81EA5}" type="presParOf" srcId="{B5EA9D1A-7A1A-4CD3-83CC-0744C688C894}" destId="{CAB98B5D-D07E-4057-9F6C-E974BBA491B8}" srcOrd="25" destOrd="0" presId="urn:microsoft.com/office/officeart/2005/8/layout/cycle8"/>
    <dgm:cxn modelId="{9DB5C12A-3F0B-449E-8FE0-794562F7D0A4}" type="presParOf" srcId="{B5EA9D1A-7A1A-4CD3-83CC-0744C688C894}" destId="{B5729FBD-BE61-4D82-A6E0-FB38CF3DC6E2}" srcOrd="26" destOrd="0" presId="urn:microsoft.com/office/officeart/2005/8/layout/cycle8"/>
    <dgm:cxn modelId="{20C05A0B-9147-413F-9235-3B7645D5416A}" type="presParOf" srcId="{B5EA9D1A-7A1A-4CD3-83CC-0744C688C894}" destId="{09A154B3-E682-40E5-BE38-B45904F597E2}" srcOrd="27" destOrd="0" presId="urn:microsoft.com/office/officeart/2005/8/layout/cycle8"/>
    <dgm:cxn modelId="{0FA53FB2-4DF6-4863-8AFC-8296CB493578}" type="presParOf" srcId="{B5EA9D1A-7A1A-4CD3-83CC-0744C688C894}" destId="{53DED54E-279C-4DFB-BF1A-C386AE7A77AC}" srcOrd="28" destOrd="0" presId="urn:microsoft.com/office/officeart/2005/8/layout/cycle8"/>
    <dgm:cxn modelId="{B4B06EC8-B667-4CF1-86F3-CF21DA3320DE}" type="presParOf" srcId="{B5EA9D1A-7A1A-4CD3-83CC-0744C688C894}" destId="{CEF491EB-C6B0-440E-BD34-33DB0D1F92D6}"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3FAFF-7661-438C-9221-B2863C0CA78A}">
      <dsp:nvSpPr>
        <dsp:cNvPr id="0" name=""/>
        <dsp:cNvSpPr/>
      </dsp:nvSpPr>
      <dsp:spPr>
        <a:xfrm>
          <a:off x="2698943" y="268440"/>
          <a:ext cx="3837481" cy="3837481"/>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sv-SE" sz="1100" kern="1200" dirty="0"/>
            <a:t>1.) Samordning av forum och gemensamma aktiviteter</a:t>
          </a:r>
        </a:p>
      </dsp:txBody>
      <dsp:txXfrm>
        <a:off x="4709052" y="758633"/>
        <a:ext cx="1005054" cy="776633"/>
      </dsp:txXfrm>
    </dsp:sp>
    <dsp:sp modelId="{09A7FF79-D65A-4D3A-8395-5E5B96A0BF3A}">
      <dsp:nvSpPr>
        <dsp:cNvPr id="0" name=""/>
        <dsp:cNvSpPr/>
      </dsp:nvSpPr>
      <dsp:spPr>
        <a:xfrm>
          <a:off x="2744628" y="356722"/>
          <a:ext cx="3837481" cy="3837481"/>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sv-SE" sz="1100" kern="1200" dirty="0"/>
            <a:t>2.) Information, marknadsföring och utbildning</a:t>
          </a:r>
        </a:p>
      </dsp:txBody>
      <dsp:txXfrm>
        <a:off x="5348633" y="1909988"/>
        <a:ext cx="1050738" cy="753790"/>
      </dsp:txXfrm>
    </dsp:sp>
    <dsp:sp modelId="{8C411FF8-F103-4AFC-8205-6B9B36187758}">
      <dsp:nvSpPr>
        <dsp:cNvPr id="0" name=""/>
        <dsp:cNvSpPr/>
      </dsp:nvSpPr>
      <dsp:spPr>
        <a:xfrm>
          <a:off x="2698943" y="426508"/>
          <a:ext cx="3837481" cy="3837481"/>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sv-SE" sz="1100" kern="1200" dirty="0"/>
            <a:t>3.) Upprätta och förvalta specifikationer</a:t>
          </a:r>
        </a:p>
      </dsp:txBody>
      <dsp:txXfrm>
        <a:off x="4709052" y="3020005"/>
        <a:ext cx="1005054" cy="776633"/>
      </dsp:txXfrm>
    </dsp:sp>
    <dsp:sp modelId="{CF79C0F6-AFB8-4380-84F4-0247A7EB46F0}">
      <dsp:nvSpPr>
        <dsp:cNvPr id="0" name=""/>
        <dsp:cNvSpPr/>
      </dsp:nvSpPr>
      <dsp:spPr>
        <a:xfrm>
          <a:off x="2607575" y="426508"/>
          <a:ext cx="3837481" cy="3837481"/>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sv-SE" sz="1100" kern="1200" dirty="0"/>
            <a:t>4.) Utveckla och förvalta API:er och integrationer</a:t>
          </a:r>
        </a:p>
      </dsp:txBody>
      <dsp:txXfrm>
        <a:off x="3429892" y="3020005"/>
        <a:ext cx="1005054" cy="776633"/>
      </dsp:txXfrm>
    </dsp:sp>
    <dsp:sp modelId="{3E446678-FB98-4328-B235-52EE7D7A8454}">
      <dsp:nvSpPr>
        <dsp:cNvPr id="0" name=""/>
        <dsp:cNvSpPr/>
      </dsp:nvSpPr>
      <dsp:spPr>
        <a:xfrm>
          <a:off x="2561890" y="347474"/>
          <a:ext cx="3837481" cy="3837481"/>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sv-SE" sz="1100" kern="1200" dirty="0"/>
            <a:t>5.) Support, drift och underhåll av teknisk plattform</a:t>
          </a:r>
        </a:p>
      </dsp:txBody>
      <dsp:txXfrm>
        <a:off x="2744628" y="1900740"/>
        <a:ext cx="1050738" cy="753790"/>
      </dsp:txXfrm>
    </dsp:sp>
    <dsp:sp modelId="{FC1B11A3-6C56-4B26-B53E-B2C033418D4E}">
      <dsp:nvSpPr>
        <dsp:cNvPr id="0" name=""/>
        <dsp:cNvSpPr/>
      </dsp:nvSpPr>
      <dsp:spPr>
        <a:xfrm>
          <a:off x="2634782" y="343731"/>
          <a:ext cx="3837481" cy="3837481"/>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buFont typeface="Symbol" panose="05050102010706020507" pitchFamily="18" charset="2"/>
            <a:buChar char=""/>
          </a:pPr>
          <a:r>
            <a:rPr lang="sv-SE" sz="1100" kern="1200" dirty="0"/>
            <a:t>6.) Ekonomi och juridik</a:t>
          </a:r>
        </a:p>
      </dsp:txBody>
      <dsp:txXfrm>
        <a:off x="3457100" y="833924"/>
        <a:ext cx="1005054" cy="776633"/>
      </dsp:txXfrm>
    </dsp:sp>
    <dsp:sp modelId="{40BC6521-D2E5-44DC-BECB-32F0FC366ED7}">
      <dsp:nvSpPr>
        <dsp:cNvPr id="0" name=""/>
        <dsp:cNvSpPr/>
      </dsp:nvSpPr>
      <dsp:spPr>
        <a:xfrm>
          <a:off x="2461245" y="30882"/>
          <a:ext cx="4312597" cy="4312597"/>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98B5D-D07E-4057-9F6C-E974BBA491B8}">
      <dsp:nvSpPr>
        <dsp:cNvPr id="0" name=""/>
        <dsp:cNvSpPr/>
      </dsp:nvSpPr>
      <dsp:spPr>
        <a:xfrm>
          <a:off x="2506929" y="119164"/>
          <a:ext cx="4312597" cy="4312597"/>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29FBD-BE61-4D82-A6E0-FB38CF3DC6E2}">
      <dsp:nvSpPr>
        <dsp:cNvPr id="0" name=""/>
        <dsp:cNvSpPr/>
      </dsp:nvSpPr>
      <dsp:spPr>
        <a:xfrm>
          <a:off x="2461245" y="188949"/>
          <a:ext cx="4312597" cy="4312597"/>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154B3-E682-40E5-BE38-B45904F597E2}">
      <dsp:nvSpPr>
        <dsp:cNvPr id="0" name=""/>
        <dsp:cNvSpPr/>
      </dsp:nvSpPr>
      <dsp:spPr>
        <a:xfrm>
          <a:off x="2370156" y="188949"/>
          <a:ext cx="4312597" cy="4312597"/>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DED54E-279C-4DFB-BF1A-C386AE7A77AC}">
      <dsp:nvSpPr>
        <dsp:cNvPr id="0" name=""/>
        <dsp:cNvSpPr/>
      </dsp:nvSpPr>
      <dsp:spPr>
        <a:xfrm>
          <a:off x="2324472" y="109916"/>
          <a:ext cx="4312597" cy="4312597"/>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491EB-C6B0-440E-BD34-33DB0D1F92D6}">
      <dsp:nvSpPr>
        <dsp:cNvPr id="0" name=""/>
        <dsp:cNvSpPr/>
      </dsp:nvSpPr>
      <dsp:spPr>
        <a:xfrm>
          <a:off x="2386626" y="95435"/>
          <a:ext cx="4312597" cy="4312597"/>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4594" name="Rectangle 1026"/>
          <p:cNvSpPr>
            <a:spLocks noGrp="1" noChangeArrowheads="1"/>
          </p:cNvSpPr>
          <p:nvPr>
            <p:ph type="hdr" sz="quarter"/>
          </p:nvPr>
        </p:nvSpPr>
        <p:spPr bwMode="auto">
          <a:xfrm>
            <a:off x="0" y="0"/>
            <a:ext cx="2946135" cy="496253"/>
          </a:xfrm>
          <a:prstGeom prst="rect">
            <a:avLst/>
          </a:prstGeom>
          <a:noFill/>
          <a:ln>
            <a:noFill/>
          </a:ln>
          <a:effectLst/>
          <a:extLst/>
        </p:spPr>
        <p:txBody>
          <a:bodyPr vert="horz" wrap="square" lIns="91321" tIns="45661" rIns="91321" bIns="45661" numCol="1" anchor="t" anchorCtr="0" compatLnSpc="1">
            <a:prstTxWarp prst="textNoShape">
              <a:avLst/>
            </a:prstTxWarp>
          </a:bodyPr>
          <a:lstStyle>
            <a:lvl1pPr>
              <a:defRPr sz="1200">
                <a:latin typeface="Times"/>
              </a:defRPr>
            </a:lvl1pPr>
          </a:lstStyle>
          <a:p>
            <a:pPr>
              <a:defRPr/>
            </a:pPr>
            <a:endParaRPr lang="sv-SE"/>
          </a:p>
        </p:txBody>
      </p:sp>
      <p:sp>
        <p:nvSpPr>
          <p:cNvPr id="494595" name="Rectangle 1027"/>
          <p:cNvSpPr>
            <a:spLocks noGrp="1" noChangeArrowheads="1"/>
          </p:cNvSpPr>
          <p:nvPr>
            <p:ph type="dt" sz="quarter" idx="1"/>
          </p:nvPr>
        </p:nvSpPr>
        <p:spPr bwMode="auto">
          <a:xfrm>
            <a:off x="3849955" y="0"/>
            <a:ext cx="2946135" cy="496253"/>
          </a:xfrm>
          <a:prstGeom prst="rect">
            <a:avLst/>
          </a:prstGeom>
          <a:noFill/>
          <a:ln>
            <a:noFill/>
          </a:ln>
          <a:effectLst/>
          <a:extLst/>
        </p:spPr>
        <p:txBody>
          <a:bodyPr vert="horz" wrap="square" lIns="91321" tIns="45661" rIns="91321" bIns="45661" numCol="1" anchor="t" anchorCtr="0" compatLnSpc="1">
            <a:prstTxWarp prst="textNoShape">
              <a:avLst/>
            </a:prstTxWarp>
          </a:bodyPr>
          <a:lstStyle>
            <a:lvl1pPr algn="r">
              <a:defRPr sz="1200">
                <a:latin typeface="Times"/>
              </a:defRPr>
            </a:lvl1pPr>
          </a:lstStyle>
          <a:p>
            <a:pPr>
              <a:defRPr/>
            </a:pPr>
            <a:endParaRPr lang="sv-SE"/>
          </a:p>
        </p:txBody>
      </p:sp>
      <p:sp>
        <p:nvSpPr>
          <p:cNvPr id="494596" name="Rectangle 1028"/>
          <p:cNvSpPr>
            <a:spLocks noGrp="1" noChangeArrowheads="1"/>
          </p:cNvSpPr>
          <p:nvPr>
            <p:ph type="ftr" sz="quarter" idx="2"/>
          </p:nvPr>
        </p:nvSpPr>
        <p:spPr bwMode="auto">
          <a:xfrm>
            <a:off x="0" y="9428800"/>
            <a:ext cx="2946135" cy="496252"/>
          </a:xfrm>
          <a:prstGeom prst="rect">
            <a:avLst/>
          </a:prstGeom>
          <a:noFill/>
          <a:ln>
            <a:noFill/>
          </a:ln>
          <a:effectLst/>
          <a:extLst/>
        </p:spPr>
        <p:txBody>
          <a:bodyPr vert="horz" wrap="square" lIns="91321" tIns="45661" rIns="91321" bIns="45661" numCol="1" anchor="b" anchorCtr="0" compatLnSpc="1">
            <a:prstTxWarp prst="textNoShape">
              <a:avLst/>
            </a:prstTxWarp>
          </a:bodyPr>
          <a:lstStyle>
            <a:lvl1pPr>
              <a:defRPr sz="1200">
                <a:latin typeface="Times"/>
              </a:defRPr>
            </a:lvl1pPr>
          </a:lstStyle>
          <a:p>
            <a:pPr>
              <a:defRPr/>
            </a:pPr>
            <a:endParaRPr lang="sv-SE"/>
          </a:p>
        </p:txBody>
      </p:sp>
      <p:sp>
        <p:nvSpPr>
          <p:cNvPr id="494597" name="Rectangle 1029"/>
          <p:cNvSpPr>
            <a:spLocks noGrp="1" noChangeArrowheads="1"/>
          </p:cNvSpPr>
          <p:nvPr>
            <p:ph type="sldNum" sz="quarter" idx="3"/>
          </p:nvPr>
        </p:nvSpPr>
        <p:spPr bwMode="auto">
          <a:xfrm>
            <a:off x="3849955" y="9428800"/>
            <a:ext cx="2946135" cy="496252"/>
          </a:xfrm>
          <a:prstGeom prst="rect">
            <a:avLst/>
          </a:prstGeom>
          <a:noFill/>
          <a:ln>
            <a:noFill/>
          </a:ln>
          <a:effectLst/>
          <a:extLst/>
        </p:spPr>
        <p:txBody>
          <a:bodyPr vert="horz" wrap="square" lIns="91321" tIns="45661" rIns="91321" bIns="45661" numCol="1" anchor="b" anchorCtr="0" compatLnSpc="1">
            <a:prstTxWarp prst="textNoShape">
              <a:avLst/>
            </a:prstTxWarp>
          </a:bodyPr>
          <a:lstStyle>
            <a:lvl1pPr algn="r">
              <a:defRPr sz="1200">
                <a:latin typeface="Times"/>
              </a:defRPr>
            </a:lvl1pPr>
          </a:lstStyle>
          <a:p>
            <a:pPr>
              <a:defRPr/>
            </a:pPr>
            <a:fld id="{8A36E7F5-80D6-4188-90A4-E10D6CF5532F}" type="slidenum">
              <a:rPr lang="sv-SE"/>
              <a:pPr>
                <a:defRPr/>
              </a:pPr>
              <a:t>‹#›</a:t>
            </a:fld>
            <a:endParaRPr lang="sv-SE"/>
          </a:p>
        </p:txBody>
      </p:sp>
    </p:spTree>
    <p:extLst>
      <p:ext uri="{BB962C8B-B14F-4D97-AF65-F5344CB8AC3E}">
        <p14:creationId xmlns:p14="http://schemas.microsoft.com/office/powerpoint/2010/main" val="171669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6135" cy="496253"/>
          </a:xfrm>
          <a:prstGeom prst="rect">
            <a:avLst/>
          </a:prstGeom>
          <a:noFill/>
          <a:ln>
            <a:noFill/>
          </a:ln>
          <a:effectLst/>
          <a:extLst/>
        </p:spPr>
        <p:txBody>
          <a:bodyPr vert="horz" wrap="square" lIns="91321" tIns="45661" rIns="91321" bIns="45661" numCol="1" anchor="t" anchorCtr="0" compatLnSpc="1">
            <a:prstTxWarp prst="textNoShape">
              <a:avLst/>
            </a:prstTxWarp>
          </a:bodyPr>
          <a:lstStyle>
            <a:lvl1pPr>
              <a:defRPr sz="1200">
                <a:latin typeface="Times"/>
              </a:defRPr>
            </a:lvl1pPr>
          </a:lstStyle>
          <a:p>
            <a:pPr>
              <a:defRPr/>
            </a:pPr>
            <a:endParaRPr lang="sv-SE"/>
          </a:p>
        </p:txBody>
      </p:sp>
      <p:sp>
        <p:nvSpPr>
          <p:cNvPr id="227331" name="Rectangle 3"/>
          <p:cNvSpPr>
            <a:spLocks noGrp="1" noChangeArrowheads="1"/>
          </p:cNvSpPr>
          <p:nvPr>
            <p:ph type="dt" idx="1"/>
          </p:nvPr>
        </p:nvSpPr>
        <p:spPr bwMode="auto">
          <a:xfrm>
            <a:off x="3851541" y="0"/>
            <a:ext cx="2946135" cy="496253"/>
          </a:xfrm>
          <a:prstGeom prst="rect">
            <a:avLst/>
          </a:prstGeom>
          <a:noFill/>
          <a:ln>
            <a:noFill/>
          </a:ln>
          <a:effectLst/>
          <a:extLst/>
        </p:spPr>
        <p:txBody>
          <a:bodyPr vert="horz" wrap="square" lIns="91321" tIns="45661" rIns="91321" bIns="45661" numCol="1" anchor="t" anchorCtr="0" compatLnSpc="1">
            <a:prstTxWarp prst="textNoShape">
              <a:avLst/>
            </a:prstTxWarp>
          </a:bodyPr>
          <a:lstStyle>
            <a:lvl1pPr algn="r">
              <a:defRPr sz="1200">
                <a:latin typeface="Times"/>
              </a:defRPr>
            </a:lvl1pPr>
          </a:lstStyle>
          <a:p>
            <a:pPr>
              <a:defRPr/>
            </a:pPr>
            <a:endParaRPr lang="sv-SE"/>
          </a:p>
        </p:txBody>
      </p:sp>
      <p:sp>
        <p:nvSpPr>
          <p:cNvPr id="33796"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3" name="Rectangle 5"/>
          <p:cNvSpPr>
            <a:spLocks noGrp="1" noChangeArrowheads="1"/>
          </p:cNvSpPr>
          <p:nvPr>
            <p:ph type="body" sz="quarter" idx="3"/>
          </p:nvPr>
        </p:nvSpPr>
        <p:spPr bwMode="auto">
          <a:xfrm>
            <a:off x="906991" y="4715192"/>
            <a:ext cx="4983693" cy="4466274"/>
          </a:xfrm>
          <a:prstGeom prst="rect">
            <a:avLst/>
          </a:prstGeom>
          <a:noFill/>
          <a:ln>
            <a:noFill/>
          </a:ln>
          <a:effectLst/>
          <a:extLst/>
        </p:spPr>
        <p:txBody>
          <a:bodyPr vert="horz" wrap="square" lIns="91321" tIns="45661" rIns="91321" bIns="45661"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227334" name="Rectangle 6"/>
          <p:cNvSpPr>
            <a:spLocks noGrp="1" noChangeArrowheads="1"/>
          </p:cNvSpPr>
          <p:nvPr>
            <p:ph type="ftr" sz="quarter" idx="4"/>
          </p:nvPr>
        </p:nvSpPr>
        <p:spPr bwMode="auto">
          <a:xfrm>
            <a:off x="0" y="9430385"/>
            <a:ext cx="2946135" cy="496253"/>
          </a:xfrm>
          <a:prstGeom prst="rect">
            <a:avLst/>
          </a:prstGeom>
          <a:noFill/>
          <a:ln>
            <a:noFill/>
          </a:ln>
          <a:effectLst/>
          <a:extLst/>
        </p:spPr>
        <p:txBody>
          <a:bodyPr vert="horz" wrap="square" lIns="91321" tIns="45661" rIns="91321" bIns="45661" numCol="1" anchor="b" anchorCtr="0" compatLnSpc="1">
            <a:prstTxWarp prst="textNoShape">
              <a:avLst/>
            </a:prstTxWarp>
          </a:bodyPr>
          <a:lstStyle>
            <a:lvl1pPr>
              <a:defRPr sz="1200">
                <a:latin typeface="Times"/>
              </a:defRPr>
            </a:lvl1pPr>
          </a:lstStyle>
          <a:p>
            <a:pPr>
              <a:defRPr/>
            </a:pPr>
            <a:endParaRPr lang="sv-SE"/>
          </a:p>
        </p:txBody>
      </p:sp>
      <p:sp>
        <p:nvSpPr>
          <p:cNvPr id="227335" name="Rectangle 7"/>
          <p:cNvSpPr>
            <a:spLocks noGrp="1" noChangeArrowheads="1"/>
          </p:cNvSpPr>
          <p:nvPr>
            <p:ph type="sldNum" sz="quarter" idx="5"/>
          </p:nvPr>
        </p:nvSpPr>
        <p:spPr bwMode="auto">
          <a:xfrm>
            <a:off x="3851541" y="9430385"/>
            <a:ext cx="2946135" cy="496253"/>
          </a:xfrm>
          <a:prstGeom prst="rect">
            <a:avLst/>
          </a:prstGeom>
          <a:noFill/>
          <a:ln>
            <a:noFill/>
          </a:ln>
          <a:effectLst/>
          <a:extLst/>
        </p:spPr>
        <p:txBody>
          <a:bodyPr vert="horz" wrap="square" lIns="91321" tIns="45661" rIns="91321" bIns="45661" numCol="1" anchor="b" anchorCtr="0" compatLnSpc="1">
            <a:prstTxWarp prst="textNoShape">
              <a:avLst/>
            </a:prstTxWarp>
          </a:bodyPr>
          <a:lstStyle>
            <a:lvl1pPr algn="r">
              <a:defRPr sz="1200">
                <a:latin typeface="Times"/>
              </a:defRPr>
            </a:lvl1pPr>
          </a:lstStyle>
          <a:p>
            <a:pPr>
              <a:defRPr/>
            </a:pPr>
            <a:fld id="{0A77205F-CC90-41EE-BAC1-EE451A81BCAA}" type="slidenum">
              <a:rPr lang="sv-SE"/>
              <a:pPr>
                <a:defRPr/>
              </a:pPr>
              <a:t>‹#›</a:t>
            </a:fld>
            <a:endParaRPr lang="sv-SE"/>
          </a:p>
        </p:txBody>
      </p:sp>
    </p:spTree>
    <p:extLst>
      <p:ext uri="{BB962C8B-B14F-4D97-AF65-F5344CB8AC3E}">
        <p14:creationId xmlns:p14="http://schemas.microsoft.com/office/powerpoint/2010/main" val="1407769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A77205F-CC90-41EE-BAC1-EE451A81BCAA}" type="slidenum">
              <a:rPr lang="sv-SE" smtClean="0"/>
              <a:pPr>
                <a:defRPr/>
              </a:pPr>
              <a:t>2</a:t>
            </a:fld>
            <a:endParaRPr lang="sv-SE"/>
          </a:p>
        </p:txBody>
      </p:sp>
    </p:spTree>
    <p:extLst>
      <p:ext uri="{BB962C8B-B14F-4D97-AF65-F5344CB8AC3E}">
        <p14:creationId xmlns:p14="http://schemas.microsoft.com/office/powerpoint/2010/main" val="70992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0A77205F-CC90-41EE-BAC1-EE451A81BCAA}" type="slidenum">
              <a:rPr lang="sv-SE" smtClean="0"/>
              <a:pPr>
                <a:defRPr/>
              </a:pPr>
              <a:t>5</a:t>
            </a:fld>
            <a:endParaRPr lang="sv-SE"/>
          </a:p>
        </p:txBody>
      </p:sp>
    </p:spTree>
    <p:extLst>
      <p:ext uri="{BB962C8B-B14F-4D97-AF65-F5344CB8AC3E}">
        <p14:creationId xmlns:p14="http://schemas.microsoft.com/office/powerpoint/2010/main" val="201352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Gula är pågående</a:t>
            </a:r>
            <a:r>
              <a:rPr lang="sv-SE" baseline="0" dirty="0" smtClean="0"/>
              <a:t> arbete/projekt</a:t>
            </a:r>
            <a:endParaRPr lang="sv-SE" dirty="0"/>
          </a:p>
        </p:txBody>
      </p:sp>
      <p:sp>
        <p:nvSpPr>
          <p:cNvPr id="4" name="Platshållare för bildnummer 3"/>
          <p:cNvSpPr>
            <a:spLocks noGrp="1"/>
          </p:cNvSpPr>
          <p:nvPr>
            <p:ph type="sldNum" sz="quarter" idx="10"/>
          </p:nvPr>
        </p:nvSpPr>
        <p:spPr/>
        <p:txBody>
          <a:bodyPr/>
          <a:lstStyle/>
          <a:p>
            <a:pPr>
              <a:defRPr/>
            </a:pPr>
            <a:fld id="{0A77205F-CC90-41EE-BAC1-EE451A81BCAA}" type="slidenum">
              <a:rPr lang="sv-SE" smtClean="0"/>
              <a:pPr>
                <a:defRPr/>
              </a:pPr>
              <a:t>6</a:t>
            </a:fld>
            <a:endParaRPr lang="sv-SE"/>
          </a:p>
        </p:txBody>
      </p:sp>
    </p:spTree>
    <p:extLst>
      <p:ext uri="{BB962C8B-B14F-4D97-AF65-F5344CB8AC3E}">
        <p14:creationId xmlns:p14="http://schemas.microsoft.com/office/powerpoint/2010/main" val="2546291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Bild upp till vänster: Vi vill kunna bli nådda och kommunicera alla delar av länet. Vi vill ha mobil täckning över hela länets yta.</a:t>
            </a:r>
          </a:p>
          <a:p>
            <a:r>
              <a:rPr lang="sv-SE" dirty="0"/>
              <a:t>Bild uppe till höger: Ett</a:t>
            </a:r>
            <a:r>
              <a:rPr lang="sv-SE" baseline="0" dirty="0"/>
              <a:t> bra handhavande skall kunna ske oavsett vad jag som användare har för favorit redskap.</a:t>
            </a:r>
          </a:p>
          <a:p>
            <a:r>
              <a:rPr lang="sv-SE" baseline="0" dirty="0"/>
              <a:t>Bild ner till vänster: Nya digitala kan användas för samhällsutveckling med helt nya förutsättningar och mycket förbättrad medborgardialog om vad man vill kunna åstadkomma.</a:t>
            </a:r>
          </a:p>
          <a:p>
            <a:r>
              <a:rPr lang="sv-SE" baseline="0" dirty="0"/>
              <a:t>Bild ner till höger: Och användarna vill kunna nå EN offentlig sektor. De bryr sig inte om huruvida kommun, Landsting eller statliga myndigheter leverera servicen de just nu efterfrågar. Där har vi mycket kvar att göra tyvärr men agendans kraftsamlingar är en förutsättning för att nå dit på ett strukturerad och homogent sätt över länet. Estlands tänk med EN uppgift EN gång är numera också en ambition i Sveriges nya Digitaliseringsstrategi. EU startade tidigt 2017 ”</a:t>
            </a:r>
            <a:r>
              <a:rPr lang="sv-SE" baseline="0" dirty="0" err="1"/>
              <a:t>Crossborder</a:t>
            </a:r>
            <a:r>
              <a:rPr lang="sv-SE" baseline="0" dirty="0"/>
              <a:t>” projektet: TOOP, The </a:t>
            </a:r>
            <a:r>
              <a:rPr lang="sv-SE" baseline="0" dirty="0" err="1"/>
              <a:t>Once</a:t>
            </a:r>
            <a:r>
              <a:rPr lang="sv-SE" baseline="0" dirty="0"/>
              <a:t> </a:t>
            </a:r>
            <a:r>
              <a:rPr lang="sv-SE" baseline="0" dirty="0" err="1"/>
              <a:t>Only</a:t>
            </a:r>
            <a:r>
              <a:rPr lang="sv-SE" baseline="0" dirty="0"/>
              <a:t> </a:t>
            </a:r>
            <a:r>
              <a:rPr lang="sv-SE" baseline="0" dirty="0" err="1"/>
              <a:t>Principle</a:t>
            </a:r>
            <a:r>
              <a:rPr lang="sv-SE" baseline="0" dirty="0"/>
              <a:t> på samma tema.</a:t>
            </a:r>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59001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72743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26887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470616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1_gray.pn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1_gray.png"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4_grey.png"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5_grey.png" TargetMode="Externa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6_grey.png"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1_gray.png"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4_grey.png"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4_grey.pn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5_grey.png" TargetMode="External"/><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6_grey.png" TargetMode="Externa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5_grey.png"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6_grey.pn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5.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emf"/><Relationship Id="rId1" Type="http://schemas.openxmlformats.org/officeDocument/2006/relationships/slideMaster" Target="../slideMasters/slideMaster5.xml"/><Relationship Id="rId5" Type="http://schemas.openxmlformats.org/officeDocument/2006/relationships/image" Target="../media/image10.emf"/><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5.jpg"/><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1_gray.png" TargetMode="External"/><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4_grey.png" TargetMode="External"/><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5_grey.png" TargetMode="External"/><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6_grey.png" TargetMode="External"/><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967817"/>
          </a:xfrm>
          <a:noFill/>
        </p:spPr>
        <p:txBody>
          <a:bodyPr>
            <a:noAutofit/>
          </a:bodyPr>
          <a:lstStyle>
            <a:lvl1pPr marL="0" indent="0">
              <a:buFontTx/>
              <a:buNone/>
              <a:defRPr/>
            </a:lvl1pPr>
          </a:lstStyle>
          <a:p>
            <a:r>
              <a:rPr lang="en-US"/>
              <a:t>Drag picture to placeholder or click icon to add</a:t>
            </a:r>
            <a:endParaRPr lang="sv-SE"/>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8203"/>
            <a:ext cx="9147600" cy="1917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026" y="592156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hasCustomPrompt="1"/>
          </p:nvPr>
        </p:nvSpPr>
        <p:spPr>
          <a:xfrm>
            <a:off x="539999" y="5356800"/>
            <a:ext cx="6014630" cy="1142400"/>
          </a:xfrm>
        </p:spPr>
        <p:txBody>
          <a:bodyPr lIns="0" tIns="0" rIns="0" bIns="0" anchor="ctr" anchorCtr="0"/>
          <a:lstStyle>
            <a:lvl1pPr algn="l">
              <a:defRPr sz="4000" baseline="0">
                <a:solidFill>
                  <a:schemeClr val="tx2"/>
                </a:solidFill>
              </a:defRPr>
            </a:lvl1pPr>
          </a:lstStyle>
          <a:p>
            <a:r>
              <a:rPr lang="sv-SE" dirty="0"/>
              <a:t>Välj vit eller svart text för kontrast</a:t>
            </a:r>
          </a:p>
        </p:txBody>
      </p:sp>
    </p:spTree>
    <p:extLst>
      <p:ext uri="{BB962C8B-B14F-4D97-AF65-F5344CB8AC3E}">
        <p14:creationId xmlns:p14="http://schemas.microsoft.com/office/powerpoint/2010/main" val="380878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5279038"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527903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6156000" y="441600"/>
            <a:ext cx="2988000" cy="2688000"/>
          </a:xfrm>
        </p:spPr>
        <p:txBody>
          <a:bodyPr/>
          <a:lstStyle>
            <a:lvl1pPr marL="0" indent="0">
              <a:buFontTx/>
              <a:buNone/>
              <a:defRPr/>
            </a:lvl1pPr>
          </a:lstStyle>
          <a:p>
            <a:r>
              <a:rPr lang="en-US"/>
              <a:t>Drag picture to placeholder or click icon to add</a:t>
            </a:r>
            <a:endParaRPr lang="sv-SE"/>
          </a:p>
        </p:txBody>
      </p:sp>
      <p:sp>
        <p:nvSpPr>
          <p:cNvPr id="10" name="Platshållare för bild 7"/>
          <p:cNvSpPr>
            <a:spLocks noGrp="1"/>
          </p:cNvSpPr>
          <p:nvPr>
            <p:ph type="pic" sz="quarter" idx="14"/>
          </p:nvPr>
        </p:nvSpPr>
        <p:spPr>
          <a:xfrm>
            <a:off x="6156000" y="3331149"/>
            <a:ext cx="2988000" cy="2688000"/>
          </a:xfrm>
        </p:spPr>
        <p:txBody>
          <a:bodyPr/>
          <a:lstStyle>
            <a:lvl1pPr marL="0" indent="0">
              <a:buFontTx/>
              <a:buNone/>
              <a:defRPr/>
            </a:lvl1pPr>
          </a:lstStyle>
          <a:p>
            <a:r>
              <a:rPr lang="en-US"/>
              <a:t>Drag picture to placeholder or click icon to add</a:t>
            </a:r>
            <a:endParaRPr lang="sv-SE"/>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3080FA7D-FE04-4E4E-8564-47C02E538F24}" type="datetime1">
              <a:rPr lang="sv-SE" smtClean="0"/>
              <a:pPr/>
              <a:t>2018-12-11</a:t>
            </a:fld>
            <a:endParaRPr lang="sv-SE"/>
          </a:p>
        </p:txBody>
      </p:sp>
      <p:sp>
        <p:nvSpPr>
          <p:cNvPr id="13"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249336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6"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599D6861-AB9B-2247-8E35-BEDB59DBC2B4}" type="datetime1">
              <a:rPr lang="sv-SE" smtClean="0"/>
              <a:pPr/>
              <a:t>2018-12-11</a:t>
            </a:fld>
            <a:endParaRPr lang="sv-SE"/>
          </a:p>
        </p:txBody>
      </p:sp>
      <p:sp>
        <p:nvSpPr>
          <p:cNvPr id="7"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12669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2" y="6620935"/>
            <a:ext cx="9141316" cy="2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innehåll 2"/>
          <p:cNvSpPr>
            <a:spLocks noGrp="1"/>
          </p:cNvSpPr>
          <p:nvPr>
            <p:ph idx="1"/>
          </p:nvPr>
        </p:nvSpPr>
        <p:spPr>
          <a:xfrm>
            <a:off x="0" y="0"/>
            <a:ext cx="9144000" cy="66246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3830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3930911"/>
            <a:ext cx="3962400" cy="1069560"/>
          </a:xfrm>
          <a:prstGeom prst="rect">
            <a:avLst/>
          </a:prstGeom>
        </p:spPr>
      </p:pic>
      <p:sp>
        <p:nvSpPr>
          <p:cNvPr id="6" name="Rubrik 5"/>
          <p:cNvSpPr>
            <a:spLocks noGrp="1"/>
          </p:cNvSpPr>
          <p:nvPr>
            <p:ph type="title"/>
          </p:nvPr>
        </p:nvSpPr>
        <p:spPr>
          <a:xfrm>
            <a:off x="427463" y="2331600"/>
            <a:ext cx="8289074" cy="1382400"/>
          </a:xfrm>
        </p:spPr>
        <p:txBody>
          <a:bodyPr/>
          <a:lstStyle>
            <a:lvl1pPr algn="ctr">
              <a:defRPr/>
            </a:lvl1pPr>
          </a:lstStyle>
          <a:p>
            <a:r>
              <a:rPr lang="en-US"/>
              <a:t>Click to edit Master title style</a:t>
            </a:r>
            <a:endParaRPr lang="sv-SE" dirty="0"/>
          </a:p>
        </p:txBody>
      </p:sp>
    </p:spTree>
    <p:extLst>
      <p:ext uri="{BB962C8B-B14F-4D97-AF65-F5344CB8AC3E}">
        <p14:creationId xmlns:p14="http://schemas.microsoft.com/office/powerpoint/2010/main" val="128770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967817"/>
          </a:xfrm>
          <a:noFill/>
        </p:spPr>
        <p:txBody>
          <a:bodyPr>
            <a:noAutofit/>
          </a:bodyPr>
          <a:lstStyle>
            <a:lvl1pPr marL="0" indent="0">
              <a:buFontTx/>
              <a:buNone/>
              <a:defRPr/>
            </a:lvl1pPr>
          </a:lstStyle>
          <a:p>
            <a:r>
              <a:rPr lang="en-US"/>
              <a:t>Drag picture to placeholder or click icon to add</a:t>
            </a:r>
            <a:endParaRPr lang="sv-SE"/>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8203"/>
            <a:ext cx="9147600" cy="1917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026" y="592156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hasCustomPrompt="1"/>
          </p:nvPr>
        </p:nvSpPr>
        <p:spPr>
          <a:xfrm>
            <a:off x="539999" y="5356800"/>
            <a:ext cx="6014630" cy="1142400"/>
          </a:xfrm>
        </p:spPr>
        <p:txBody>
          <a:bodyPr lIns="0" tIns="0" rIns="0" bIns="0" anchor="ctr" anchorCtr="0"/>
          <a:lstStyle>
            <a:lvl1pPr algn="l">
              <a:defRPr sz="4000" baseline="0">
                <a:solidFill>
                  <a:schemeClr val="tx2"/>
                </a:solidFill>
              </a:defRPr>
            </a:lvl1pPr>
          </a:lstStyle>
          <a:p>
            <a:r>
              <a:rPr lang="sv-SE" dirty="0"/>
              <a:t>Välj vit eller svart text för kontrast</a:t>
            </a:r>
          </a:p>
        </p:txBody>
      </p:sp>
    </p:spTree>
    <p:extLst>
      <p:ext uri="{BB962C8B-B14F-4D97-AF65-F5344CB8AC3E}">
        <p14:creationId xmlns:p14="http://schemas.microsoft.com/office/powerpoint/2010/main" val="467503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6624000"/>
          </a:xfrm>
          <a:noFill/>
        </p:spPr>
        <p:txBody>
          <a:bodyPr>
            <a:noAutofit/>
          </a:bodyPr>
          <a:lstStyle>
            <a:lvl1pPr marL="0" indent="0">
              <a:buFontTx/>
              <a:buNone/>
              <a:defRPr/>
            </a:lvl1pPr>
          </a:lstStyle>
          <a:p>
            <a:r>
              <a:rPr lang="en-US"/>
              <a:t>Drag picture to placeholder or click icon to add</a:t>
            </a:r>
            <a:endParaRPr lang="sv-SE"/>
          </a:p>
        </p:txBody>
      </p:sp>
      <p:sp>
        <p:nvSpPr>
          <p:cNvPr id="9" name="Rubrik 1"/>
          <p:cNvSpPr>
            <a:spLocks noGrp="1"/>
          </p:cNvSpPr>
          <p:nvPr>
            <p:ph type="ctrTitle" hasCustomPrompt="1"/>
          </p:nvPr>
        </p:nvSpPr>
        <p:spPr>
          <a:xfrm>
            <a:off x="590400" y="1051200"/>
            <a:ext cx="8229600" cy="1142400"/>
          </a:xfrm>
        </p:spPr>
        <p:txBody>
          <a:bodyPr lIns="0" tIns="0" rIns="0" bIns="0" anchor="ctr" anchorCtr="0"/>
          <a:lstStyle>
            <a:lvl1pPr algn="l">
              <a:defRPr sz="4000" baseline="0"/>
            </a:lvl1pPr>
          </a:lstStyle>
          <a:p>
            <a:r>
              <a:rPr lang="sv-SE" dirty="0"/>
              <a:t>Välj vit eller svart text för kontrast</a:t>
            </a:r>
          </a:p>
        </p:txBody>
      </p:sp>
      <p:sp>
        <p:nvSpPr>
          <p:cNvPr id="4" name="Platshållare för text 6"/>
          <p:cNvSpPr>
            <a:spLocks noGrp="1"/>
          </p:cNvSpPr>
          <p:nvPr>
            <p:ph type="body" sz="quarter" idx="14" hasCustomPrompt="1"/>
          </p:nvPr>
        </p:nvSpPr>
        <p:spPr>
          <a:xfrm>
            <a:off x="6804000" y="5918400"/>
            <a:ext cx="1782000" cy="484800"/>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3714912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034"/>
            <a:ext cx="9147600" cy="6862732"/>
          </a:xfrm>
          <a:prstGeom prst="rect">
            <a:avLst/>
          </a:prstGeom>
        </p:spPr>
      </p:pic>
      <p:sp>
        <p:nvSpPr>
          <p:cNvPr id="2" name="Rubrik 1"/>
          <p:cNvSpPr>
            <a:spLocks noGrp="1"/>
          </p:cNvSpPr>
          <p:nvPr>
            <p:ph type="ctrTitle" hasCustomPrompt="1"/>
          </p:nvPr>
        </p:nvSpPr>
        <p:spPr>
          <a:xfrm>
            <a:off x="540000" y="4296000"/>
            <a:ext cx="8094885" cy="1344000"/>
          </a:xfrm>
        </p:spPr>
        <p:txBody>
          <a:bodyPr lIns="0" tIns="0" rIns="0" bIns="0" anchor="ctr" anchorCtr="0"/>
          <a:lstStyle>
            <a:lvl1pPr algn="l">
              <a:defRPr sz="4000" baseline="0">
                <a:solidFill>
                  <a:srgbClr val="000000"/>
                </a:solidFill>
              </a:defRPr>
            </a:lvl1pPr>
          </a:lstStyle>
          <a:p>
            <a:r>
              <a:rPr lang="sv-SE" dirty="0"/>
              <a:t>Välj vit eller svart text för kontrast</a:t>
            </a:r>
          </a:p>
        </p:txBody>
      </p:sp>
      <p:sp>
        <p:nvSpPr>
          <p:cNvPr id="10" name="Platshållare för bild 9"/>
          <p:cNvSpPr>
            <a:spLocks noGrp="1"/>
          </p:cNvSpPr>
          <p:nvPr>
            <p:ph type="pic" sz="quarter" idx="15"/>
          </p:nvPr>
        </p:nvSpPr>
        <p:spPr>
          <a:xfrm>
            <a:off x="-2" y="1828152"/>
            <a:ext cx="9144000" cy="2112000"/>
          </a:xfrm>
        </p:spPr>
        <p:txBody>
          <a:bodyPr/>
          <a:lstStyle>
            <a:lvl1pPr marL="0" indent="0">
              <a:buFontTx/>
              <a:buNone/>
              <a:defRPr/>
            </a:lvl1pPr>
          </a:lstStyle>
          <a:p>
            <a:r>
              <a:rPr lang="en-US"/>
              <a:t>Drag picture to placeholder or click icon to add</a:t>
            </a:r>
            <a:endParaRPr lang="sv-SE"/>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935408" y="592156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99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833280"/>
            <a:ext cx="9147600" cy="3231631"/>
          </a:xfrm>
          <a:prstGeom prst="rect">
            <a:avLst/>
          </a:prstGeom>
        </p:spPr>
      </p:pic>
      <p:sp>
        <p:nvSpPr>
          <p:cNvPr id="2" name="Rubrik 1"/>
          <p:cNvSpPr>
            <a:spLocks noGrp="1"/>
          </p:cNvSpPr>
          <p:nvPr>
            <p:ph type="ctrTitle" hasCustomPrompt="1"/>
          </p:nvPr>
        </p:nvSpPr>
        <p:spPr>
          <a:xfrm>
            <a:off x="628651" y="2554171"/>
            <a:ext cx="8174115" cy="1536000"/>
          </a:xfrm>
        </p:spPr>
        <p:txBody>
          <a:bodyPr lIns="0" tIns="0" rIns="0" bIns="0" anchor="ctr" anchorCtr="0"/>
          <a:lstStyle>
            <a:lvl1pPr algn="l">
              <a:defRPr sz="4000" baseline="0">
                <a:solidFill>
                  <a:srgbClr val="000000"/>
                </a:solidFill>
              </a:defRPr>
            </a:lvl1pPr>
          </a:lstStyle>
          <a:p>
            <a:r>
              <a:rPr lang="sv-SE" dirty="0"/>
              <a:t>Välj vit eller svart text för kontrast</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62870" y="430257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2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64252"/>
            <a:ext cx="9179296" cy="740297"/>
          </a:xfrm>
          <a:prstGeom prst="rect">
            <a:avLst/>
          </a:prstGeom>
        </p:spPr>
      </p:pic>
      <p:sp>
        <p:nvSpPr>
          <p:cNvPr id="8" name="Platshållare för bild 9"/>
          <p:cNvSpPr>
            <a:spLocks noGrp="1"/>
          </p:cNvSpPr>
          <p:nvPr>
            <p:ph type="pic" sz="quarter" idx="15"/>
          </p:nvPr>
        </p:nvSpPr>
        <p:spPr>
          <a:xfrm>
            <a:off x="0" y="1828152"/>
            <a:ext cx="2916000" cy="2112000"/>
          </a:xfrm>
        </p:spPr>
        <p:txBody>
          <a:bodyPr/>
          <a:lstStyle>
            <a:lvl1pPr marL="0" indent="0">
              <a:buFontTx/>
              <a:buNone/>
              <a:defRPr/>
            </a:lvl1pPr>
          </a:lstStyle>
          <a:p>
            <a:r>
              <a:rPr lang="en-US"/>
              <a:t>Drag picture to placeholder or click icon to add</a:t>
            </a:r>
            <a:endParaRPr lang="sv-SE"/>
          </a:p>
        </p:txBody>
      </p:sp>
      <p:sp>
        <p:nvSpPr>
          <p:cNvPr id="9" name="Platshållare för bild 9"/>
          <p:cNvSpPr>
            <a:spLocks noGrp="1"/>
          </p:cNvSpPr>
          <p:nvPr>
            <p:ph type="pic" sz="quarter" idx="16"/>
          </p:nvPr>
        </p:nvSpPr>
        <p:spPr>
          <a:xfrm>
            <a:off x="3114000" y="1828152"/>
            <a:ext cx="2916000" cy="2112000"/>
          </a:xfrm>
        </p:spPr>
        <p:txBody>
          <a:bodyPr/>
          <a:lstStyle>
            <a:lvl1pPr marL="0" indent="0">
              <a:buFontTx/>
              <a:buNone/>
              <a:defRPr/>
            </a:lvl1pPr>
          </a:lstStyle>
          <a:p>
            <a:r>
              <a:rPr lang="en-US"/>
              <a:t>Drag picture to placeholder or click icon to add</a:t>
            </a:r>
            <a:endParaRPr lang="sv-SE"/>
          </a:p>
        </p:txBody>
      </p:sp>
      <p:sp>
        <p:nvSpPr>
          <p:cNvPr id="10" name="Platshållare för bild 9"/>
          <p:cNvSpPr>
            <a:spLocks noGrp="1"/>
          </p:cNvSpPr>
          <p:nvPr>
            <p:ph type="pic" sz="quarter" idx="17"/>
          </p:nvPr>
        </p:nvSpPr>
        <p:spPr>
          <a:xfrm>
            <a:off x="6228000" y="1828152"/>
            <a:ext cx="2916000" cy="2112000"/>
          </a:xfrm>
        </p:spPr>
        <p:txBody>
          <a:bodyPr/>
          <a:lstStyle>
            <a:lvl1pPr marL="0" indent="0">
              <a:buFontTx/>
              <a:buNone/>
              <a:defRPr/>
            </a:lvl1pPr>
          </a:lstStyle>
          <a:p>
            <a:r>
              <a:rPr lang="en-US"/>
              <a:t>Drag picture to placeholder or click icon to add</a:t>
            </a:r>
            <a:endParaRPr lang="sv-SE"/>
          </a:p>
        </p:txBody>
      </p:sp>
      <p:sp>
        <p:nvSpPr>
          <p:cNvPr id="11" name="Rubrik 1"/>
          <p:cNvSpPr>
            <a:spLocks noGrp="1"/>
          </p:cNvSpPr>
          <p:nvPr>
            <p:ph type="ctrTitle" hasCustomPrompt="1"/>
          </p:nvPr>
        </p:nvSpPr>
        <p:spPr>
          <a:xfrm>
            <a:off x="534260" y="4222070"/>
            <a:ext cx="6137156" cy="835260"/>
          </a:xfrm>
        </p:spPr>
        <p:txBody>
          <a:bodyPr lIns="0" tIns="0" rIns="0" bIns="0" anchor="t" anchorCtr="0">
            <a:normAutofit/>
          </a:bodyPr>
          <a:lstStyle>
            <a:lvl1pPr algn="l">
              <a:defRPr sz="3200" baseline="0">
                <a:solidFill>
                  <a:srgbClr val="000000"/>
                </a:solidFill>
              </a:defRPr>
            </a:lvl1pPr>
          </a:lstStyle>
          <a:p>
            <a:r>
              <a:rPr lang="sv-SE" dirty="0"/>
              <a:t>Välj vit eller svart text för kontrast</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45635" y="431083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4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56E8A2E4-7B7C-674A-B106-A715ADEB0CF7}" type="datetime1">
              <a:rPr lang="sv-SE" smtClean="0"/>
              <a:pPr/>
              <a:t>2018-12-11</a:t>
            </a:fld>
            <a:endParaRPr lang="sv-SE"/>
          </a:p>
        </p:txBody>
      </p:sp>
      <p:sp>
        <p:nvSpPr>
          <p:cNvPr id="11"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7547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6624000"/>
          </a:xfrm>
          <a:noFill/>
        </p:spPr>
        <p:txBody>
          <a:bodyPr>
            <a:noAutofit/>
          </a:bodyPr>
          <a:lstStyle>
            <a:lvl1pPr marL="0" indent="0">
              <a:buFontTx/>
              <a:buNone/>
              <a:defRPr/>
            </a:lvl1pPr>
          </a:lstStyle>
          <a:p>
            <a:r>
              <a:rPr lang="en-US"/>
              <a:t>Drag picture to placeholder or click icon to add</a:t>
            </a:r>
            <a:endParaRPr lang="sv-SE"/>
          </a:p>
        </p:txBody>
      </p:sp>
      <p:sp>
        <p:nvSpPr>
          <p:cNvPr id="9" name="Rubrik 1"/>
          <p:cNvSpPr>
            <a:spLocks noGrp="1"/>
          </p:cNvSpPr>
          <p:nvPr>
            <p:ph type="ctrTitle" hasCustomPrompt="1"/>
          </p:nvPr>
        </p:nvSpPr>
        <p:spPr>
          <a:xfrm>
            <a:off x="590400" y="1051200"/>
            <a:ext cx="8229600" cy="1142400"/>
          </a:xfrm>
        </p:spPr>
        <p:txBody>
          <a:bodyPr lIns="0" tIns="0" rIns="0" bIns="0" anchor="ctr" anchorCtr="0"/>
          <a:lstStyle>
            <a:lvl1pPr algn="l">
              <a:defRPr sz="4000" baseline="0"/>
            </a:lvl1pPr>
          </a:lstStyle>
          <a:p>
            <a:r>
              <a:rPr lang="sv-SE" dirty="0"/>
              <a:t>Välj vit eller svart text för kontrast</a:t>
            </a:r>
          </a:p>
        </p:txBody>
      </p:sp>
      <p:sp>
        <p:nvSpPr>
          <p:cNvPr id="4" name="Platshållare för text 6"/>
          <p:cNvSpPr>
            <a:spLocks noGrp="1"/>
          </p:cNvSpPr>
          <p:nvPr>
            <p:ph type="body" sz="quarter" idx="14" hasCustomPrompt="1"/>
          </p:nvPr>
        </p:nvSpPr>
        <p:spPr>
          <a:xfrm>
            <a:off x="6804000" y="5918400"/>
            <a:ext cx="1782000" cy="484800"/>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4005650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datum 2"/>
          <p:cNvSpPr>
            <a:spLocks noGrp="1"/>
          </p:cNvSpPr>
          <p:nvPr>
            <p:ph type="dt" sz="half" idx="10"/>
          </p:nvPr>
        </p:nvSpPr>
        <p:spPr/>
        <p:txBody>
          <a:bodyPr/>
          <a:lstStyle/>
          <a:p>
            <a:fld id="{9EC820FC-D8E7-A54E-8CBF-D87D4B9FD581}" type="datetime1">
              <a:rPr lang="sv-SE" smtClean="0">
                <a:solidFill>
                  <a:srgbClr val="000000"/>
                </a:solidFill>
              </a:rPr>
              <a:pPr/>
              <a:t>2018-12-11</a:t>
            </a:fld>
            <a:endParaRPr lang="sv-SE">
              <a:solidFill>
                <a:srgbClr val="000000"/>
              </a:solidFill>
            </a:endParaRPr>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532800" y="2400000"/>
            <a:ext cx="8078400" cy="360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825952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759200" cy="1382400"/>
          </a:xfrm>
        </p:spPr>
        <p:txBody>
          <a:bodyPr/>
          <a:lstStyle/>
          <a:p>
            <a:r>
              <a:rPr lang="en-US"/>
              <a:t>Click to edit Master title style</a:t>
            </a:r>
            <a:endParaRPr lang="sv-SE"/>
          </a:p>
        </p:txBody>
      </p:sp>
      <p:sp>
        <p:nvSpPr>
          <p:cNvPr id="3" name="Platshållare för innehåll 2"/>
          <p:cNvSpPr>
            <a:spLocks noGrp="1"/>
          </p:cNvSpPr>
          <p:nvPr>
            <p:ph idx="1"/>
          </p:nvPr>
        </p:nvSpPr>
        <p:spPr>
          <a:xfrm>
            <a:off x="532800" y="2400000"/>
            <a:ext cx="4759200" cy="36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616000" y="0"/>
            <a:ext cx="3528000" cy="6624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264E02E1-4C5E-EE4F-B3AB-9C165DC8359C}" type="datetime1">
              <a:rPr lang="sv-SE" smtClean="0"/>
              <a:pPr/>
              <a:t>2018-12-11</a:t>
            </a:fld>
            <a:endParaRPr lang="sv-SE"/>
          </a:p>
        </p:txBody>
      </p:sp>
      <p:sp>
        <p:nvSpPr>
          <p:cNvPr id="11"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3148528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277335"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4277335"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148000" y="1315200"/>
            <a:ext cx="3996000" cy="3648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38637CA1-DDF3-434D-A52A-2A881D3B9111}" type="datetime1">
              <a:rPr lang="sv-SE" smtClean="0"/>
              <a:pPr/>
              <a:t>2018-12-11</a:t>
            </a:fld>
            <a:endParaRPr lang="sv-SE"/>
          </a:p>
        </p:txBody>
      </p:sp>
      <p:sp>
        <p:nvSpPr>
          <p:cNvPr id="11"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2497944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5279038"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527903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6156000" y="441600"/>
            <a:ext cx="2988000" cy="2688000"/>
          </a:xfrm>
        </p:spPr>
        <p:txBody>
          <a:bodyPr/>
          <a:lstStyle>
            <a:lvl1pPr marL="0" indent="0">
              <a:buFontTx/>
              <a:buNone/>
              <a:defRPr/>
            </a:lvl1pPr>
          </a:lstStyle>
          <a:p>
            <a:r>
              <a:rPr lang="en-US"/>
              <a:t>Drag picture to placeholder or click icon to add</a:t>
            </a:r>
            <a:endParaRPr lang="sv-SE"/>
          </a:p>
        </p:txBody>
      </p:sp>
      <p:sp>
        <p:nvSpPr>
          <p:cNvPr id="10" name="Platshållare för bild 7"/>
          <p:cNvSpPr>
            <a:spLocks noGrp="1"/>
          </p:cNvSpPr>
          <p:nvPr>
            <p:ph type="pic" sz="quarter" idx="14"/>
          </p:nvPr>
        </p:nvSpPr>
        <p:spPr>
          <a:xfrm>
            <a:off x="6156000" y="3331149"/>
            <a:ext cx="2988000" cy="2688000"/>
          </a:xfrm>
        </p:spPr>
        <p:txBody>
          <a:bodyPr/>
          <a:lstStyle>
            <a:lvl1pPr marL="0" indent="0">
              <a:buFontTx/>
              <a:buNone/>
              <a:defRPr/>
            </a:lvl1pPr>
          </a:lstStyle>
          <a:p>
            <a:r>
              <a:rPr lang="en-US"/>
              <a:t>Drag picture to placeholder or click icon to add</a:t>
            </a:r>
            <a:endParaRPr lang="sv-SE"/>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3080FA7D-FE04-4E4E-8564-47C02E538F24}" type="datetime1">
              <a:rPr lang="sv-SE" smtClean="0"/>
              <a:pPr/>
              <a:t>2018-12-11</a:t>
            </a:fld>
            <a:endParaRPr lang="sv-SE"/>
          </a:p>
        </p:txBody>
      </p:sp>
      <p:sp>
        <p:nvSpPr>
          <p:cNvPr id="13"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133279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6"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599D6861-AB9B-2247-8E35-BEDB59DBC2B4}" type="datetime1">
              <a:rPr lang="sv-SE" smtClean="0"/>
              <a:pPr/>
              <a:t>2018-12-11</a:t>
            </a:fld>
            <a:endParaRPr lang="sv-SE"/>
          </a:p>
        </p:txBody>
      </p:sp>
      <p:sp>
        <p:nvSpPr>
          <p:cNvPr id="7"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1387168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2" y="6620935"/>
            <a:ext cx="9141316" cy="2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innehåll 2"/>
          <p:cNvSpPr>
            <a:spLocks noGrp="1"/>
          </p:cNvSpPr>
          <p:nvPr>
            <p:ph idx="1"/>
          </p:nvPr>
        </p:nvSpPr>
        <p:spPr>
          <a:xfrm>
            <a:off x="0" y="0"/>
            <a:ext cx="9144000" cy="66246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222472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3930911"/>
            <a:ext cx="3962400" cy="1069560"/>
          </a:xfrm>
          <a:prstGeom prst="rect">
            <a:avLst/>
          </a:prstGeom>
        </p:spPr>
      </p:pic>
      <p:sp>
        <p:nvSpPr>
          <p:cNvPr id="6" name="Rubrik 5"/>
          <p:cNvSpPr>
            <a:spLocks noGrp="1"/>
          </p:cNvSpPr>
          <p:nvPr>
            <p:ph type="title"/>
          </p:nvPr>
        </p:nvSpPr>
        <p:spPr>
          <a:xfrm>
            <a:off x="427463" y="2331600"/>
            <a:ext cx="8289074" cy="1382400"/>
          </a:xfrm>
        </p:spPr>
        <p:txBody>
          <a:bodyPr/>
          <a:lstStyle>
            <a:lvl1pPr algn="ctr">
              <a:defRPr/>
            </a:lvl1pPr>
          </a:lstStyle>
          <a:p>
            <a:r>
              <a:rPr lang="en-US"/>
              <a:t>Click to edit Master title style</a:t>
            </a:r>
            <a:endParaRPr lang="sv-SE" dirty="0"/>
          </a:p>
        </p:txBody>
      </p:sp>
    </p:spTree>
    <p:extLst>
      <p:ext uri="{BB962C8B-B14F-4D97-AF65-F5344CB8AC3E}">
        <p14:creationId xmlns:p14="http://schemas.microsoft.com/office/powerpoint/2010/main" val="1339024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2"/>
            <a:ext cx="9144000" cy="4967817"/>
          </a:xfrm>
          <a:noFill/>
        </p:spPr>
        <p:txBody>
          <a:bodyPr>
            <a:noAutofit/>
          </a:bodyPr>
          <a:lstStyle>
            <a:lvl1pPr marL="0" indent="0">
              <a:buFontTx/>
              <a:buNone/>
              <a:defRPr/>
            </a:lvl1pPr>
          </a:lstStyle>
          <a:p>
            <a:r>
              <a:rPr lang="en-US"/>
              <a:t>Drag picture to placeholder or click icon to add</a:t>
            </a:r>
            <a:endParaRPr lang="sv-SE"/>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8203"/>
            <a:ext cx="9147600" cy="1917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026" y="5921570"/>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ubrik 1"/>
          <p:cNvSpPr>
            <a:spLocks noGrp="1"/>
          </p:cNvSpPr>
          <p:nvPr>
            <p:ph type="ctrTitle" hasCustomPrompt="1"/>
          </p:nvPr>
        </p:nvSpPr>
        <p:spPr>
          <a:xfrm>
            <a:off x="540000" y="5356800"/>
            <a:ext cx="6014630" cy="1142400"/>
          </a:xfrm>
        </p:spPr>
        <p:txBody>
          <a:bodyPr lIns="0" tIns="0" rIns="0" bIns="0" anchor="ctr" anchorCtr="0"/>
          <a:lstStyle>
            <a:lvl1pPr algn="l">
              <a:defRPr sz="4000" baseline="0">
                <a:solidFill>
                  <a:schemeClr val="tx2"/>
                </a:solidFill>
              </a:defRPr>
            </a:lvl1pPr>
          </a:lstStyle>
          <a:p>
            <a:r>
              <a:rPr lang="sv-SE" dirty="0"/>
              <a:t>Välj vit eller svart text för kontrast</a:t>
            </a:r>
          </a:p>
        </p:txBody>
      </p:sp>
    </p:spTree>
    <p:extLst>
      <p:ext uri="{BB962C8B-B14F-4D97-AF65-F5344CB8AC3E}">
        <p14:creationId xmlns:p14="http://schemas.microsoft.com/office/powerpoint/2010/main" val="2907606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6624000"/>
          </a:xfrm>
          <a:noFill/>
        </p:spPr>
        <p:txBody>
          <a:bodyPr>
            <a:noAutofit/>
          </a:bodyPr>
          <a:lstStyle>
            <a:lvl1pPr marL="0" indent="0">
              <a:buFontTx/>
              <a:buNone/>
              <a:defRPr/>
            </a:lvl1pPr>
          </a:lstStyle>
          <a:p>
            <a:r>
              <a:rPr lang="en-US"/>
              <a:t>Drag picture to placeholder or click icon to add</a:t>
            </a:r>
            <a:endParaRPr lang="sv-SE"/>
          </a:p>
        </p:txBody>
      </p:sp>
      <p:sp>
        <p:nvSpPr>
          <p:cNvPr id="9" name="Rubrik 1"/>
          <p:cNvSpPr>
            <a:spLocks noGrp="1"/>
          </p:cNvSpPr>
          <p:nvPr>
            <p:ph type="ctrTitle" hasCustomPrompt="1"/>
          </p:nvPr>
        </p:nvSpPr>
        <p:spPr>
          <a:xfrm>
            <a:off x="590400" y="1051200"/>
            <a:ext cx="8229600" cy="1142400"/>
          </a:xfrm>
        </p:spPr>
        <p:txBody>
          <a:bodyPr lIns="0" tIns="0" rIns="0" bIns="0" anchor="ctr" anchorCtr="0"/>
          <a:lstStyle>
            <a:lvl1pPr algn="l">
              <a:defRPr sz="4000" baseline="0"/>
            </a:lvl1pPr>
          </a:lstStyle>
          <a:p>
            <a:r>
              <a:rPr lang="sv-SE" dirty="0"/>
              <a:t>Välj vit eller svart text för kontrast</a:t>
            </a:r>
          </a:p>
        </p:txBody>
      </p:sp>
      <p:sp>
        <p:nvSpPr>
          <p:cNvPr id="4" name="Platshållare för text 6"/>
          <p:cNvSpPr>
            <a:spLocks noGrp="1"/>
          </p:cNvSpPr>
          <p:nvPr>
            <p:ph type="body" sz="quarter" idx="14" hasCustomPrompt="1"/>
          </p:nvPr>
        </p:nvSpPr>
        <p:spPr>
          <a:xfrm>
            <a:off x="6804000" y="5918400"/>
            <a:ext cx="1782000" cy="484800"/>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289192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034"/>
            <a:ext cx="9147600" cy="6862732"/>
          </a:xfrm>
          <a:prstGeom prst="rect">
            <a:avLst/>
          </a:prstGeom>
        </p:spPr>
      </p:pic>
      <p:sp>
        <p:nvSpPr>
          <p:cNvPr id="2" name="Rubrik 1"/>
          <p:cNvSpPr>
            <a:spLocks noGrp="1"/>
          </p:cNvSpPr>
          <p:nvPr>
            <p:ph type="ctrTitle" hasCustomPrompt="1"/>
          </p:nvPr>
        </p:nvSpPr>
        <p:spPr>
          <a:xfrm>
            <a:off x="539999" y="4296000"/>
            <a:ext cx="8094885" cy="1344000"/>
          </a:xfrm>
        </p:spPr>
        <p:txBody>
          <a:bodyPr lIns="0" tIns="0" rIns="0" bIns="0" anchor="ctr" anchorCtr="0"/>
          <a:lstStyle>
            <a:lvl1pPr algn="l">
              <a:defRPr sz="4000" baseline="0">
                <a:solidFill>
                  <a:srgbClr val="000000"/>
                </a:solidFill>
              </a:defRPr>
            </a:lvl1pPr>
          </a:lstStyle>
          <a:p>
            <a:r>
              <a:rPr lang="sv-SE" dirty="0"/>
              <a:t>Välj vit eller svart text för kontrast</a:t>
            </a:r>
          </a:p>
        </p:txBody>
      </p:sp>
      <p:sp>
        <p:nvSpPr>
          <p:cNvPr id="10" name="Platshållare för bild 9"/>
          <p:cNvSpPr>
            <a:spLocks noGrp="1"/>
          </p:cNvSpPr>
          <p:nvPr>
            <p:ph type="pic" sz="quarter" idx="15"/>
          </p:nvPr>
        </p:nvSpPr>
        <p:spPr>
          <a:xfrm>
            <a:off x="-2" y="1828152"/>
            <a:ext cx="9144000" cy="2112000"/>
          </a:xfrm>
        </p:spPr>
        <p:txBody>
          <a:bodyPr/>
          <a:lstStyle>
            <a:lvl1pPr marL="0" indent="0">
              <a:buFontTx/>
              <a:buNone/>
              <a:defRPr/>
            </a:lvl1pPr>
          </a:lstStyle>
          <a:p>
            <a:r>
              <a:rPr lang="en-US"/>
              <a:t>Drag picture to placeholder or click icon to add</a:t>
            </a:r>
            <a:endParaRPr lang="sv-SE"/>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935408" y="5921570"/>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61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034"/>
            <a:ext cx="9147600" cy="6862732"/>
          </a:xfrm>
          <a:prstGeom prst="rect">
            <a:avLst/>
          </a:prstGeom>
        </p:spPr>
      </p:pic>
      <p:sp>
        <p:nvSpPr>
          <p:cNvPr id="2" name="Rubrik 1"/>
          <p:cNvSpPr>
            <a:spLocks noGrp="1"/>
          </p:cNvSpPr>
          <p:nvPr>
            <p:ph type="ctrTitle" hasCustomPrompt="1"/>
          </p:nvPr>
        </p:nvSpPr>
        <p:spPr>
          <a:xfrm>
            <a:off x="540000" y="4296000"/>
            <a:ext cx="8094885" cy="1344000"/>
          </a:xfrm>
        </p:spPr>
        <p:txBody>
          <a:bodyPr lIns="0" tIns="0" rIns="0" bIns="0" anchor="ctr" anchorCtr="0"/>
          <a:lstStyle>
            <a:lvl1pPr algn="l">
              <a:defRPr sz="4000" baseline="0">
                <a:solidFill>
                  <a:srgbClr val="000000"/>
                </a:solidFill>
              </a:defRPr>
            </a:lvl1pPr>
          </a:lstStyle>
          <a:p>
            <a:r>
              <a:rPr lang="sv-SE" dirty="0"/>
              <a:t>Välj vit eller svart text för kontrast</a:t>
            </a:r>
          </a:p>
        </p:txBody>
      </p:sp>
      <p:sp>
        <p:nvSpPr>
          <p:cNvPr id="10" name="Platshållare för bild 9"/>
          <p:cNvSpPr>
            <a:spLocks noGrp="1"/>
          </p:cNvSpPr>
          <p:nvPr>
            <p:ph type="pic" sz="quarter" idx="15"/>
          </p:nvPr>
        </p:nvSpPr>
        <p:spPr>
          <a:xfrm>
            <a:off x="-2" y="1828152"/>
            <a:ext cx="9144000" cy="2112000"/>
          </a:xfrm>
        </p:spPr>
        <p:txBody>
          <a:bodyPr/>
          <a:lstStyle>
            <a:lvl1pPr marL="0" indent="0">
              <a:buFontTx/>
              <a:buNone/>
              <a:defRPr/>
            </a:lvl1pPr>
          </a:lstStyle>
          <a:p>
            <a:r>
              <a:rPr lang="en-US"/>
              <a:t>Drag picture to placeholder or click icon to add</a:t>
            </a:r>
            <a:endParaRPr lang="sv-SE"/>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935408" y="592156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425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833280"/>
            <a:ext cx="9147600" cy="3231631"/>
          </a:xfrm>
          <a:prstGeom prst="rect">
            <a:avLst/>
          </a:prstGeom>
        </p:spPr>
      </p:pic>
      <p:sp>
        <p:nvSpPr>
          <p:cNvPr id="2" name="Rubrik 1"/>
          <p:cNvSpPr>
            <a:spLocks noGrp="1"/>
          </p:cNvSpPr>
          <p:nvPr>
            <p:ph type="ctrTitle" hasCustomPrompt="1"/>
          </p:nvPr>
        </p:nvSpPr>
        <p:spPr>
          <a:xfrm>
            <a:off x="628651" y="2554171"/>
            <a:ext cx="8174115" cy="1536000"/>
          </a:xfrm>
        </p:spPr>
        <p:txBody>
          <a:bodyPr lIns="0" tIns="0" rIns="0" bIns="0" anchor="ctr" anchorCtr="0"/>
          <a:lstStyle>
            <a:lvl1pPr algn="l">
              <a:defRPr sz="4000" baseline="0">
                <a:solidFill>
                  <a:srgbClr val="000000"/>
                </a:solidFill>
              </a:defRPr>
            </a:lvl1pPr>
          </a:lstStyle>
          <a:p>
            <a:r>
              <a:rPr lang="sv-SE" dirty="0"/>
              <a:t>Välj vit eller svart text för kontrast</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62870" y="4302580"/>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355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64253"/>
            <a:ext cx="9179296" cy="740297"/>
          </a:xfrm>
          <a:prstGeom prst="rect">
            <a:avLst/>
          </a:prstGeom>
        </p:spPr>
      </p:pic>
      <p:sp>
        <p:nvSpPr>
          <p:cNvPr id="8" name="Platshållare för bild 9"/>
          <p:cNvSpPr>
            <a:spLocks noGrp="1"/>
          </p:cNvSpPr>
          <p:nvPr>
            <p:ph type="pic" sz="quarter" idx="15"/>
          </p:nvPr>
        </p:nvSpPr>
        <p:spPr>
          <a:xfrm>
            <a:off x="0" y="1828152"/>
            <a:ext cx="2916000" cy="2112000"/>
          </a:xfrm>
        </p:spPr>
        <p:txBody>
          <a:bodyPr/>
          <a:lstStyle>
            <a:lvl1pPr marL="0" indent="0">
              <a:buFontTx/>
              <a:buNone/>
              <a:defRPr/>
            </a:lvl1pPr>
          </a:lstStyle>
          <a:p>
            <a:r>
              <a:rPr lang="en-US"/>
              <a:t>Drag picture to placeholder or click icon to add</a:t>
            </a:r>
            <a:endParaRPr lang="sv-SE"/>
          </a:p>
        </p:txBody>
      </p:sp>
      <p:sp>
        <p:nvSpPr>
          <p:cNvPr id="9" name="Platshållare för bild 9"/>
          <p:cNvSpPr>
            <a:spLocks noGrp="1"/>
          </p:cNvSpPr>
          <p:nvPr>
            <p:ph type="pic" sz="quarter" idx="16"/>
          </p:nvPr>
        </p:nvSpPr>
        <p:spPr>
          <a:xfrm>
            <a:off x="3114000" y="1828152"/>
            <a:ext cx="2916000" cy="2112000"/>
          </a:xfrm>
        </p:spPr>
        <p:txBody>
          <a:bodyPr/>
          <a:lstStyle>
            <a:lvl1pPr marL="0" indent="0">
              <a:buFontTx/>
              <a:buNone/>
              <a:defRPr/>
            </a:lvl1pPr>
          </a:lstStyle>
          <a:p>
            <a:r>
              <a:rPr lang="en-US"/>
              <a:t>Drag picture to placeholder or click icon to add</a:t>
            </a:r>
            <a:endParaRPr lang="sv-SE"/>
          </a:p>
        </p:txBody>
      </p:sp>
      <p:sp>
        <p:nvSpPr>
          <p:cNvPr id="10" name="Platshållare för bild 9"/>
          <p:cNvSpPr>
            <a:spLocks noGrp="1"/>
          </p:cNvSpPr>
          <p:nvPr>
            <p:ph type="pic" sz="quarter" idx="17"/>
          </p:nvPr>
        </p:nvSpPr>
        <p:spPr>
          <a:xfrm>
            <a:off x="6228000" y="1828152"/>
            <a:ext cx="2916000" cy="2112000"/>
          </a:xfrm>
        </p:spPr>
        <p:txBody>
          <a:bodyPr/>
          <a:lstStyle>
            <a:lvl1pPr marL="0" indent="0">
              <a:buFontTx/>
              <a:buNone/>
              <a:defRPr/>
            </a:lvl1pPr>
          </a:lstStyle>
          <a:p>
            <a:r>
              <a:rPr lang="en-US"/>
              <a:t>Drag picture to placeholder or click icon to add</a:t>
            </a:r>
            <a:endParaRPr lang="sv-SE"/>
          </a:p>
        </p:txBody>
      </p:sp>
      <p:sp>
        <p:nvSpPr>
          <p:cNvPr id="11" name="Rubrik 1"/>
          <p:cNvSpPr>
            <a:spLocks noGrp="1"/>
          </p:cNvSpPr>
          <p:nvPr>
            <p:ph type="ctrTitle" hasCustomPrompt="1"/>
          </p:nvPr>
        </p:nvSpPr>
        <p:spPr>
          <a:xfrm>
            <a:off x="534261" y="4222070"/>
            <a:ext cx="6137156" cy="835260"/>
          </a:xfrm>
        </p:spPr>
        <p:txBody>
          <a:bodyPr lIns="0" tIns="0" rIns="0" bIns="0" anchor="t" anchorCtr="0">
            <a:normAutofit/>
          </a:bodyPr>
          <a:lstStyle>
            <a:lvl1pPr algn="l">
              <a:defRPr sz="3200" baseline="0">
                <a:solidFill>
                  <a:srgbClr val="000000"/>
                </a:solidFill>
              </a:defRPr>
            </a:lvl1pPr>
          </a:lstStyle>
          <a:p>
            <a:r>
              <a:rPr lang="sv-SE" dirty="0"/>
              <a:t>Välj vit eller svart text för kontrast</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45635" y="4310840"/>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552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datum 3"/>
          <p:cNvSpPr>
            <a:spLocks noGrp="1"/>
          </p:cNvSpPr>
          <p:nvPr>
            <p:ph type="dt" sz="half" idx="2"/>
          </p:nvPr>
        </p:nvSpPr>
        <p:spPr>
          <a:xfrm>
            <a:off x="488176" y="6191148"/>
            <a:ext cx="1221679" cy="366183"/>
          </a:xfrm>
          <a:prstGeom prst="rect">
            <a:avLst/>
          </a:prstGeom>
        </p:spPr>
        <p:txBody>
          <a:bodyPr vert="horz" lIns="91440" tIns="45720" rIns="91440" bIns="45720" rtlCol="0" anchor="ctr"/>
          <a:lstStyle>
            <a:lvl1pPr algn="l">
              <a:defRPr sz="1200">
                <a:solidFill>
                  <a:srgbClr val="000000"/>
                </a:solidFill>
              </a:defRPr>
            </a:lvl1pPr>
          </a:lstStyle>
          <a:p>
            <a:fld id="{56E8A2E4-7B7C-674A-B106-A715ADEB0CF7}" type="datetime1">
              <a:rPr lang="sv-SE" smtClean="0"/>
              <a:pPr/>
              <a:t>2018-12-11</a:t>
            </a:fld>
            <a:endParaRPr lang="sv-SE"/>
          </a:p>
        </p:txBody>
      </p:sp>
      <p:sp>
        <p:nvSpPr>
          <p:cNvPr id="11" name="Platshållare för sidfot 4"/>
          <p:cNvSpPr>
            <a:spLocks noGrp="1"/>
          </p:cNvSpPr>
          <p:nvPr>
            <p:ph type="ftr" sz="quarter" idx="3"/>
          </p:nvPr>
        </p:nvSpPr>
        <p:spPr>
          <a:xfrm>
            <a:off x="1740830" y="6191148"/>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360861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datum 2"/>
          <p:cNvSpPr>
            <a:spLocks noGrp="1"/>
          </p:cNvSpPr>
          <p:nvPr>
            <p:ph type="dt" sz="half" idx="10"/>
          </p:nvPr>
        </p:nvSpPr>
        <p:spPr/>
        <p:txBody>
          <a:bodyPr/>
          <a:lstStyle/>
          <a:p>
            <a:fld id="{9EC820FC-D8E7-A54E-8CBF-D87D4B9FD581}" type="datetime1">
              <a:rPr lang="sv-SE" smtClean="0">
                <a:solidFill>
                  <a:srgbClr val="000000"/>
                </a:solidFill>
              </a:rPr>
              <a:pPr/>
              <a:t>2018-12-11</a:t>
            </a:fld>
            <a:endParaRPr lang="sv-SE">
              <a:solidFill>
                <a:srgbClr val="000000"/>
              </a:solidFill>
            </a:endParaRPr>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532800" y="2400000"/>
            <a:ext cx="8078400" cy="360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2675588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759200" cy="1382400"/>
          </a:xfrm>
        </p:spPr>
        <p:txBody>
          <a:bodyPr/>
          <a:lstStyle/>
          <a:p>
            <a:r>
              <a:rPr lang="en-US"/>
              <a:t>Click to edit Master title style</a:t>
            </a:r>
            <a:endParaRPr lang="sv-SE"/>
          </a:p>
        </p:txBody>
      </p:sp>
      <p:sp>
        <p:nvSpPr>
          <p:cNvPr id="3" name="Platshållare för innehåll 2"/>
          <p:cNvSpPr>
            <a:spLocks noGrp="1"/>
          </p:cNvSpPr>
          <p:nvPr>
            <p:ph idx="1"/>
          </p:nvPr>
        </p:nvSpPr>
        <p:spPr>
          <a:xfrm>
            <a:off x="532800" y="2400000"/>
            <a:ext cx="4759200" cy="36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616000" y="0"/>
            <a:ext cx="3528000" cy="6624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6" y="6191148"/>
            <a:ext cx="1221679" cy="366183"/>
          </a:xfrm>
          <a:prstGeom prst="rect">
            <a:avLst/>
          </a:prstGeom>
        </p:spPr>
        <p:txBody>
          <a:bodyPr vert="horz" lIns="91440" tIns="45720" rIns="91440" bIns="45720" rtlCol="0" anchor="ctr"/>
          <a:lstStyle>
            <a:lvl1pPr algn="l">
              <a:defRPr sz="1200">
                <a:solidFill>
                  <a:srgbClr val="000000"/>
                </a:solidFill>
              </a:defRPr>
            </a:lvl1pPr>
          </a:lstStyle>
          <a:p>
            <a:fld id="{264E02E1-4C5E-EE4F-B3AB-9C165DC8359C}" type="datetime1">
              <a:rPr lang="sv-SE" smtClean="0"/>
              <a:pPr/>
              <a:t>2018-12-11</a:t>
            </a:fld>
            <a:endParaRPr lang="sv-SE"/>
          </a:p>
        </p:txBody>
      </p:sp>
      <p:sp>
        <p:nvSpPr>
          <p:cNvPr id="11" name="Platshållare för sidfot 4"/>
          <p:cNvSpPr>
            <a:spLocks noGrp="1"/>
          </p:cNvSpPr>
          <p:nvPr>
            <p:ph type="ftr" sz="quarter" idx="3"/>
          </p:nvPr>
        </p:nvSpPr>
        <p:spPr>
          <a:xfrm>
            <a:off x="1740830" y="6191148"/>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457556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277335"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4277335"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148000" y="1315200"/>
            <a:ext cx="3996000" cy="3648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6" y="6191148"/>
            <a:ext cx="1221679" cy="366183"/>
          </a:xfrm>
          <a:prstGeom prst="rect">
            <a:avLst/>
          </a:prstGeom>
        </p:spPr>
        <p:txBody>
          <a:bodyPr vert="horz" lIns="91440" tIns="45720" rIns="91440" bIns="45720" rtlCol="0" anchor="ctr"/>
          <a:lstStyle>
            <a:lvl1pPr algn="l">
              <a:defRPr sz="1200">
                <a:solidFill>
                  <a:srgbClr val="000000"/>
                </a:solidFill>
              </a:defRPr>
            </a:lvl1pPr>
          </a:lstStyle>
          <a:p>
            <a:fld id="{38637CA1-DDF3-434D-A52A-2A881D3B9111}" type="datetime1">
              <a:rPr lang="sv-SE" smtClean="0"/>
              <a:pPr/>
              <a:t>2018-12-11</a:t>
            </a:fld>
            <a:endParaRPr lang="sv-SE"/>
          </a:p>
        </p:txBody>
      </p:sp>
      <p:sp>
        <p:nvSpPr>
          <p:cNvPr id="11" name="Platshållare för sidfot 4"/>
          <p:cNvSpPr>
            <a:spLocks noGrp="1"/>
          </p:cNvSpPr>
          <p:nvPr>
            <p:ph type="ftr" sz="quarter" idx="3"/>
          </p:nvPr>
        </p:nvSpPr>
        <p:spPr>
          <a:xfrm>
            <a:off x="1740830" y="6191148"/>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2506826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5279038"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527903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6156000" y="441600"/>
            <a:ext cx="2988000" cy="2688000"/>
          </a:xfrm>
        </p:spPr>
        <p:txBody>
          <a:bodyPr/>
          <a:lstStyle>
            <a:lvl1pPr marL="0" indent="0">
              <a:buFontTx/>
              <a:buNone/>
              <a:defRPr/>
            </a:lvl1pPr>
          </a:lstStyle>
          <a:p>
            <a:r>
              <a:rPr lang="en-US"/>
              <a:t>Drag picture to placeholder or click icon to add</a:t>
            </a:r>
            <a:endParaRPr lang="sv-SE"/>
          </a:p>
        </p:txBody>
      </p:sp>
      <p:sp>
        <p:nvSpPr>
          <p:cNvPr id="10" name="Platshållare för bild 7"/>
          <p:cNvSpPr>
            <a:spLocks noGrp="1"/>
          </p:cNvSpPr>
          <p:nvPr>
            <p:ph type="pic" sz="quarter" idx="14"/>
          </p:nvPr>
        </p:nvSpPr>
        <p:spPr>
          <a:xfrm>
            <a:off x="6156000" y="3331149"/>
            <a:ext cx="2988000" cy="2688000"/>
          </a:xfrm>
        </p:spPr>
        <p:txBody>
          <a:bodyPr/>
          <a:lstStyle>
            <a:lvl1pPr marL="0" indent="0">
              <a:buFontTx/>
              <a:buNone/>
              <a:defRPr/>
            </a:lvl1pPr>
          </a:lstStyle>
          <a:p>
            <a:r>
              <a:rPr lang="en-US"/>
              <a:t>Drag picture to placeholder or click icon to add</a:t>
            </a:r>
            <a:endParaRPr lang="sv-SE"/>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Platshållare för datum 3"/>
          <p:cNvSpPr>
            <a:spLocks noGrp="1"/>
          </p:cNvSpPr>
          <p:nvPr>
            <p:ph type="dt" sz="half" idx="2"/>
          </p:nvPr>
        </p:nvSpPr>
        <p:spPr>
          <a:xfrm>
            <a:off x="488176" y="6191148"/>
            <a:ext cx="1221679" cy="366183"/>
          </a:xfrm>
          <a:prstGeom prst="rect">
            <a:avLst/>
          </a:prstGeom>
        </p:spPr>
        <p:txBody>
          <a:bodyPr vert="horz" lIns="91440" tIns="45720" rIns="91440" bIns="45720" rtlCol="0" anchor="ctr"/>
          <a:lstStyle>
            <a:lvl1pPr algn="l">
              <a:defRPr sz="1200">
                <a:solidFill>
                  <a:srgbClr val="000000"/>
                </a:solidFill>
              </a:defRPr>
            </a:lvl1pPr>
          </a:lstStyle>
          <a:p>
            <a:fld id="{3080FA7D-FE04-4E4E-8564-47C02E538F24}" type="datetime1">
              <a:rPr lang="sv-SE" smtClean="0"/>
              <a:pPr/>
              <a:t>2018-12-11</a:t>
            </a:fld>
            <a:endParaRPr lang="sv-SE"/>
          </a:p>
        </p:txBody>
      </p:sp>
      <p:sp>
        <p:nvSpPr>
          <p:cNvPr id="13" name="Platshållare för sidfot 4"/>
          <p:cNvSpPr>
            <a:spLocks noGrp="1"/>
          </p:cNvSpPr>
          <p:nvPr>
            <p:ph type="ftr" sz="quarter" idx="3"/>
          </p:nvPr>
        </p:nvSpPr>
        <p:spPr>
          <a:xfrm>
            <a:off x="1740830" y="6191148"/>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736380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6" name="Platshållare för datum 3"/>
          <p:cNvSpPr>
            <a:spLocks noGrp="1"/>
          </p:cNvSpPr>
          <p:nvPr>
            <p:ph type="dt" sz="half" idx="2"/>
          </p:nvPr>
        </p:nvSpPr>
        <p:spPr>
          <a:xfrm>
            <a:off x="488176" y="6191148"/>
            <a:ext cx="1221679" cy="366183"/>
          </a:xfrm>
          <a:prstGeom prst="rect">
            <a:avLst/>
          </a:prstGeom>
        </p:spPr>
        <p:txBody>
          <a:bodyPr vert="horz" lIns="91440" tIns="45720" rIns="91440" bIns="45720" rtlCol="0" anchor="ctr"/>
          <a:lstStyle>
            <a:lvl1pPr algn="l">
              <a:defRPr sz="1200">
                <a:solidFill>
                  <a:srgbClr val="000000"/>
                </a:solidFill>
              </a:defRPr>
            </a:lvl1pPr>
          </a:lstStyle>
          <a:p>
            <a:fld id="{599D6861-AB9B-2247-8E35-BEDB59DBC2B4}" type="datetime1">
              <a:rPr lang="sv-SE" smtClean="0"/>
              <a:pPr/>
              <a:t>2018-12-11</a:t>
            </a:fld>
            <a:endParaRPr lang="sv-SE"/>
          </a:p>
        </p:txBody>
      </p:sp>
      <p:sp>
        <p:nvSpPr>
          <p:cNvPr id="7" name="Platshållare för sidfot 4"/>
          <p:cNvSpPr>
            <a:spLocks noGrp="1"/>
          </p:cNvSpPr>
          <p:nvPr>
            <p:ph type="ftr" sz="quarter" idx="3"/>
          </p:nvPr>
        </p:nvSpPr>
        <p:spPr>
          <a:xfrm>
            <a:off x="1740830" y="6191148"/>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1640851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3" y="6620935"/>
            <a:ext cx="9141316" cy="234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innehåll 2"/>
          <p:cNvSpPr>
            <a:spLocks noGrp="1"/>
          </p:cNvSpPr>
          <p:nvPr>
            <p:ph idx="1"/>
          </p:nvPr>
        </p:nvSpPr>
        <p:spPr>
          <a:xfrm>
            <a:off x="0" y="1"/>
            <a:ext cx="9144000" cy="66246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84403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3930911"/>
            <a:ext cx="3962400" cy="1069560"/>
          </a:xfrm>
          <a:prstGeom prst="rect">
            <a:avLst/>
          </a:prstGeom>
        </p:spPr>
      </p:pic>
      <p:sp>
        <p:nvSpPr>
          <p:cNvPr id="6" name="Rubrik 5"/>
          <p:cNvSpPr>
            <a:spLocks noGrp="1"/>
          </p:cNvSpPr>
          <p:nvPr>
            <p:ph type="title"/>
          </p:nvPr>
        </p:nvSpPr>
        <p:spPr>
          <a:xfrm>
            <a:off x="427464" y="2331600"/>
            <a:ext cx="8289074" cy="1382400"/>
          </a:xfrm>
        </p:spPr>
        <p:txBody>
          <a:bodyPr/>
          <a:lstStyle>
            <a:lvl1pPr algn="ctr">
              <a:defRPr/>
            </a:lvl1pPr>
          </a:lstStyle>
          <a:p>
            <a:r>
              <a:rPr lang="en-US"/>
              <a:t>Click to edit Master title style</a:t>
            </a:r>
            <a:endParaRPr lang="sv-SE" dirty="0"/>
          </a:p>
        </p:txBody>
      </p:sp>
    </p:spTree>
    <p:extLst>
      <p:ext uri="{BB962C8B-B14F-4D97-AF65-F5344CB8AC3E}">
        <p14:creationId xmlns:p14="http://schemas.microsoft.com/office/powerpoint/2010/main" val="278763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833280"/>
            <a:ext cx="9147600" cy="3231631"/>
          </a:xfrm>
          <a:prstGeom prst="rect">
            <a:avLst/>
          </a:prstGeom>
        </p:spPr>
      </p:pic>
      <p:sp>
        <p:nvSpPr>
          <p:cNvPr id="2" name="Rubrik 1"/>
          <p:cNvSpPr>
            <a:spLocks noGrp="1"/>
          </p:cNvSpPr>
          <p:nvPr>
            <p:ph type="ctrTitle" hasCustomPrompt="1"/>
          </p:nvPr>
        </p:nvSpPr>
        <p:spPr>
          <a:xfrm>
            <a:off x="628651" y="2554171"/>
            <a:ext cx="8174115" cy="1536000"/>
          </a:xfrm>
        </p:spPr>
        <p:txBody>
          <a:bodyPr lIns="0" tIns="0" rIns="0" bIns="0" anchor="ctr" anchorCtr="0"/>
          <a:lstStyle>
            <a:lvl1pPr algn="l">
              <a:defRPr sz="4000" baseline="0">
                <a:solidFill>
                  <a:srgbClr val="000000"/>
                </a:solidFill>
              </a:defRPr>
            </a:lvl1pPr>
          </a:lstStyle>
          <a:p>
            <a:r>
              <a:rPr lang="sv-SE" dirty="0"/>
              <a:t>Välj vit eller svart text för kontrast</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62870" y="430257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102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Endast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solidFill>
                  <a:srgbClr val="000000"/>
                </a:solidFill>
              </a:rPr>
              <a:t>2017-02-22</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a:xfrm>
            <a:off x="7501961" y="6647543"/>
            <a:ext cx="886393" cy="192000"/>
          </a:xfrm>
          <a:prstGeom prst="rect">
            <a:avLst/>
          </a:prstGeom>
        </p:spPr>
        <p:txBody>
          <a:bodyPr/>
          <a:lstStyle/>
          <a:p>
            <a:pPr eaLnBrk="1" fontAlgn="auto" hangingPunct="1">
              <a:spcBef>
                <a:spcPts val="0"/>
              </a:spcBef>
              <a:spcAft>
                <a:spcPts val="0"/>
              </a:spcAft>
            </a:pPr>
            <a:fld id="{B02996D4-2C87-4F4E-9143-F4520765AB07}" type="slidenum">
              <a:rPr lang="sv-SE" sz="1350" smtClean="0">
                <a:solidFill>
                  <a:srgbClr val="000000"/>
                </a:solidFill>
                <a:latin typeface="Calibri"/>
              </a:rPr>
              <a:pPr eaLnBrk="1" fontAlgn="auto" hangingPunct="1">
                <a:spcBef>
                  <a:spcPts val="0"/>
                </a:spcBef>
                <a:spcAft>
                  <a:spcPts val="0"/>
                </a:spcAft>
              </a:pPr>
              <a:t>‹#›</a:t>
            </a:fld>
            <a:endParaRPr lang="sv-SE" sz="1350" dirty="0">
              <a:solidFill>
                <a:srgbClr val="000000"/>
              </a:solidFill>
              <a:latin typeface="Calibri"/>
            </a:endParaRPr>
          </a:p>
        </p:txBody>
      </p:sp>
      <p:sp>
        <p:nvSpPr>
          <p:cNvPr id="2" name="Rubrik 1"/>
          <p:cNvSpPr>
            <a:spLocks noGrp="1"/>
          </p:cNvSpPr>
          <p:nvPr>
            <p:ph type="title" hasCustomPrompt="1"/>
          </p:nvPr>
        </p:nvSpPr>
        <p:spPr/>
        <p:txBody>
          <a:bodyPr/>
          <a:lstStyle/>
          <a:p>
            <a:r>
              <a:rPr lang="sv-SE" dirty="0"/>
              <a:t>Bildrubrik</a:t>
            </a:r>
          </a:p>
        </p:txBody>
      </p:sp>
    </p:spTree>
    <p:extLst>
      <p:ext uri="{BB962C8B-B14F-4D97-AF65-F5344CB8AC3E}">
        <p14:creationId xmlns:p14="http://schemas.microsoft.com/office/powerpoint/2010/main" val="3902727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6CB18E4-91BD-479C-8A44-6FF419486363}"/>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71586C36-D247-49A1-B941-C48B300B35F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E5C4A234-102F-4DA7-AB86-D5D16389AD6B}"/>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5" name="Platshållare för sidfot 4">
            <a:extLst>
              <a:ext uri="{FF2B5EF4-FFF2-40B4-BE49-F238E27FC236}">
                <a16:creationId xmlns:a16="http://schemas.microsoft.com/office/drawing/2014/main" xmlns="" id="{8FAEB376-6DA3-492E-8663-596D2DC38EA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8F5F1245-803D-4C2A-B541-72BB0F47E6A7}"/>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1732624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6AF1CC9-71DE-42DA-9FD6-AA2F6279C3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0637119-EA87-4A25-8785-6296F26CDD0D}"/>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AEB2AA8-3756-4C53-9DB8-C6A04497D9BB}"/>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5" name="Platshållare för sidfot 4">
            <a:extLst>
              <a:ext uri="{FF2B5EF4-FFF2-40B4-BE49-F238E27FC236}">
                <a16:creationId xmlns:a16="http://schemas.microsoft.com/office/drawing/2014/main" xmlns="" id="{E6FBEAC7-782A-4A60-9BF8-293AB607BF1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C7AB958D-0D8F-4F48-B162-2447951FEE69}"/>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4075650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6080283-9193-4D45-A036-1E35966AF852}"/>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A79E5CB9-DA47-41F7-8411-8E4289D3228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xmlns="" id="{80E789F6-E7C7-46A7-B994-1EDC55B61DBA}"/>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5" name="Platshållare för sidfot 4">
            <a:extLst>
              <a:ext uri="{FF2B5EF4-FFF2-40B4-BE49-F238E27FC236}">
                <a16:creationId xmlns:a16="http://schemas.microsoft.com/office/drawing/2014/main" xmlns="" id="{05175076-C30F-497F-A058-B9A61A4D9D4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F3CB5B59-556D-4E5F-A0AE-7894A8D70B64}"/>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2051734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7219A31-5F48-4EB0-8E5F-453C0B3B5E8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2B0AD808-E595-4849-8222-D9AACCDE82F0}"/>
              </a:ext>
            </a:extLst>
          </p:cNvPr>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5676844E-3EE5-47F0-B522-B57AB9DE090D}"/>
              </a:ext>
            </a:extLst>
          </p:cNvPr>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70B3D138-640A-4332-B978-EF416531C634}"/>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6" name="Platshållare för sidfot 5">
            <a:extLst>
              <a:ext uri="{FF2B5EF4-FFF2-40B4-BE49-F238E27FC236}">
                <a16:creationId xmlns:a16="http://schemas.microsoft.com/office/drawing/2014/main" xmlns="" id="{A6214C2B-49D3-405F-9C8B-43B3EA9559B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6E32D891-4754-4B07-A47A-2C90E13B852D}"/>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1115918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B6A8659-2D27-4E6E-AB95-233927F9A422}"/>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43C5ED2B-3A86-40D2-B8AE-683AD2E6ACF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xmlns="" id="{C95C54CA-10DB-4BD6-9714-90C1EE40C362}"/>
              </a:ext>
            </a:extLst>
          </p:cNvPr>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AD85AA35-4E0F-4948-B50D-9DED7801599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xmlns="" id="{3C146EE4-1B8F-46B6-954F-D520250C3FC1}"/>
              </a:ext>
            </a:extLst>
          </p:cNvPr>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A7CA1BD1-B83E-41FD-A8E8-46430FF04EC1}"/>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8" name="Platshållare för sidfot 7">
            <a:extLst>
              <a:ext uri="{FF2B5EF4-FFF2-40B4-BE49-F238E27FC236}">
                <a16:creationId xmlns:a16="http://schemas.microsoft.com/office/drawing/2014/main" xmlns="" id="{AC842E01-76C7-4BB6-BCEC-199BA6219B4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DEF9D343-A473-40DF-880A-2F00BD4266A4}"/>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194124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AF6DBC2-B195-4708-B54F-21DB5DED160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346DFDEA-6D87-4584-A7E0-B29E2D276E19}"/>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4" name="Platshållare för sidfot 3">
            <a:extLst>
              <a:ext uri="{FF2B5EF4-FFF2-40B4-BE49-F238E27FC236}">
                <a16:creationId xmlns:a16="http://schemas.microsoft.com/office/drawing/2014/main" xmlns="" id="{5C8F0053-D50F-444C-B10F-B2DD9639172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97EA0EBA-856E-4997-B2BF-2284C076CB16}"/>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2968327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0AF88029-F8DE-47C2-85ED-DFDD51A4288C}"/>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3" name="Platshållare för sidfot 2">
            <a:extLst>
              <a:ext uri="{FF2B5EF4-FFF2-40B4-BE49-F238E27FC236}">
                <a16:creationId xmlns:a16="http://schemas.microsoft.com/office/drawing/2014/main" xmlns="" id="{696DC7D9-A89F-4055-B980-C2822289872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1AC34C1C-51AC-4A41-84D3-5565CBEE53F5}"/>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759323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CBF352B-78B6-42E4-9364-A8111332C624}"/>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1FF60FE4-D319-4659-B473-5A6734EBC63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512D7EED-13BC-446C-8205-F7CD1C5DBC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1AC1B4D9-06A3-4AA3-933B-D8CCD6295896}"/>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6" name="Platshållare för sidfot 5">
            <a:extLst>
              <a:ext uri="{FF2B5EF4-FFF2-40B4-BE49-F238E27FC236}">
                <a16:creationId xmlns:a16="http://schemas.microsoft.com/office/drawing/2014/main" xmlns="" id="{B7679EDF-E7AD-491C-8306-EC0E0B0D2A5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45630A4E-ADF1-488F-A44D-56DBF889400C}"/>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4025492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E1DD383-7E8D-4634-9382-560E2CB43AEB}"/>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882B1DB4-72A1-462D-8E49-F0544C7B311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xmlns="" id="{B4921C97-E36E-49B9-A210-2E48E4E60A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DC9F4F0D-D64C-43E8-8BD6-CC9A5AB24BC3}"/>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6" name="Platshållare för sidfot 5">
            <a:extLst>
              <a:ext uri="{FF2B5EF4-FFF2-40B4-BE49-F238E27FC236}">
                <a16:creationId xmlns:a16="http://schemas.microsoft.com/office/drawing/2014/main" xmlns="" id="{347763FF-84C0-49AF-9A49-F42984D992A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24DF3D29-F6A4-42AB-B442-6B9991AA0C5E}"/>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157337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64252"/>
            <a:ext cx="9179296" cy="740297"/>
          </a:xfrm>
          <a:prstGeom prst="rect">
            <a:avLst/>
          </a:prstGeom>
        </p:spPr>
      </p:pic>
      <p:sp>
        <p:nvSpPr>
          <p:cNvPr id="8" name="Platshållare för bild 9"/>
          <p:cNvSpPr>
            <a:spLocks noGrp="1"/>
          </p:cNvSpPr>
          <p:nvPr>
            <p:ph type="pic" sz="quarter" idx="15"/>
          </p:nvPr>
        </p:nvSpPr>
        <p:spPr>
          <a:xfrm>
            <a:off x="0" y="1828152"/>
            <a:ext cx="2916000" cy="2112000"/>
          </a:xfrm>
        </p:spPr>
        <p:txBody>
          <a:bodyPr/>
          <a:lstStyle>
            <a:lvl1pPr marL="0" indent="0">
              <a:buFontTx/>
              <a:buNone/>
              <a:defRPr/>
            </a:lvl1pPr>
          </a:lstStyle>
          <a:p>
            <a:r>
              <a:rPr lang="en-US"/>
              <a:t>Drag picture to placeholder or click icon to add</a:t>
            </a:r>
            <a:endParaRPr lang="sv-SE"/>
          </a:p>
        </p:txBody>
      </p:sp>
      <p:sp>
        <p:nvSpPr>
          <p:cNvPr id="9" name="Platshållare för bild 9"/>
          <p:cNvSpPr>
            <a:spLocks noGrp="1"/>
          </p:cNvSpPr>
          <p:nvPr>
            <p:ph type="pic" sz="quarter" idx="16"/>
          </p:nvPr>
        </p:nvSpPr>
        <p:spPr>
          <a:xfrm>
            <a:off x="3114000" y="1828152"/>
            <a:ext cx="2916000" cy="2112000"/>
          </a:xfrm>
        </p:spPr>
        <p:txBody>
          <a:bodyPr/>
          <a:lstStyle>
            <a:lvl1pPr marL="0" indent="0">
              <a:buFontTx/>
              <a:buNone/>
              <a:defRPr/>
            </a:lvl1pPr>
          </a:lstStyle>
          <a:p>
            <a:r>
              <a:rPr lang="en-US"/>
              <a:t>Drag picture to placeholder or click icon to add</a:t>
            </a:r>
            <a:endParaRPr lang="sv-SE"/>
          </a:p>
        </p:txBody>
      </p:sp>
      <p:sp>
        <p:nvSpPr>
          <p:cNvPr id="10" name="Platshållare för bild 9"/>
          <p:cNvSpPr>
            <a:spLocks noGrp="1"/>
          </p:cNvSpPr>
          <p:nvPr>
            <p:ph type="pic" sz="quarter" idx="17"/>
          </p:nvPr>
        </p:nvSpPr>
        <p:spPr>
          <a:xfrm>
            <a:off x="6228000" y="1828152"/>
            <a:ext cx="2916000" cy="2112000"/>
          </a:xfrm>
        </p:spPr>
        <p:txBody>
          <a:bodyPr/>
          <a:lstStyle>
            <a:lvl1pPr marL="0" indent="0">
              <a:buFontTx/>
              <a:buNone/>
              <a:defRPr/>
            </a:lvl1pPr>
          </a:lstStyle>
          <a:p>
            <a:r>
              <a:rPr lang="en-US"/>
              <a:t>Drag picture to placeholder or click icon to add</a:t>
            </a:r>
            <a:endParaRPr lang="sv-SE"/>
          </a:p>
        </p:txBody>
      </p:sp>
      <p:sp>
        <p:nvSpPr>
          <p:cNvPr id="11" name="Rubrik 1"/>
          <p:cNvSpPr>
            <a:spLocks noGrp="1"/>
          </p:cNvSpPr>
          <p:nvPr>
            <p:ph type="ctrTitle" hasCustomPrompt="1"/>
          </p:nvPr>
        </p:nvSpPr>
        <p:spPr>
          <a:xfrm>
            <a:off x="534260" y="4222070"/>
            <a:ext cx="6137156" cy="835260"/>
          </a:xfrm>
        </p:spPr>
        <p:txBody>
          <a:bodyPr lIns="0" tIns="0" rIns="0" bIns="0" anchor="t" anchorCtr="0">
            <a:normAutofit/>
          </a:bodyPr>
          <a:lstStyle>
            <a:lvl1pPr algn="l">
              <a:defRPr sz="3200" baseline="0">
                <a:solidFill>
                  <a:srgbClr val="000000"/>
                </a:solidFill>
              </a:defRPr>
            </a:lvl1pPr>
          </a:lstStyle>
          <a:p>
            <a:r>
              <a:rPr lang="sv-SE" dirty="0"/>
              <a:t>Välj vit eller svart text för kontrast</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45635" y="4310839"/>
            <a:ext cx="1782763" cy="482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109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4B82604-4EFF-4B86-A360-F6EE233281F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3785ADD3-5609-42BC-9EDF-77370A4B798E}"/>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E1DE194B-8B85-4C30-A7A5-D031F5693712}"/>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5" name="Platshållare för sidfot 4">
            <a:extLst>
              <a:ext uri="{FF2B5EF4-FFF2-40B4-BE49-F238E27FC236}">
                <a16:creationId xmlns:a16="http://schemas.microsoft.com/office/drawing/2014/main" xmlns="" id="{B569660E-8CD9-414C-AC1D-6440BCD7EDF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2FD7B31E-FC32-49E9-B3EE-CA3E25EE95A3}"/>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23787715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50E63511-6129-4942-B110-035D77DB8E25}"/>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8C068A78-7448-42B4-9E51-5C77F66C1A6B}"/>
              </a:ext>
            </a:extLst>
          </p:cNvPr>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07517780-0C8B-4456-989D-262C34BEC28A}"/>
              </a:ext>
            </a:extLst>
          </p:cNvPr>
          <p:cNvSpPr>
            <a:spLocks noGrp="1"/>
          </p:cNvSpPr>
          <p:nvPr>
            <p:ph type="dt" sz="half" idx="10"/>
          </p:nvPr>
        </p:nvSpPr>
        <p:spPr/>
        <p:txBody>
          <a:bodyPr/>
          <a:lstStyle/>
          <a:p>
            <a:fld id="{D661327B-16A3-4A3B-9D80-9769F50EEE6D}" type="datetimeFigureOut">
              <a:rPr lang="sv-SE" smtClean="0"/>
              <a:t>2018-12-11</a:t>
            </a:fld>
            <a:endParaRPr lang="sv-SE"/>
          </a:p>
        </p:txBody>
      </p:sp>
      <p:sp>
        <p:nvSpPr>
          <p:cNvPr id="5" name="Platshållare för sidfot 4">
            <a:extLst>
              <a:ext uri="{FF2B5EF4-FFF2-40B4-BE49-F238E27FC236}">
                <a16:creationId xmlns:a16="http://schemas.microsoft.com/office/drawing/2014/main" xmlns="" id="{6B6B2AB0-D616-4BE1-9A9B-97FFCD967E7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05E3580D-4EE5-4B76-8799-9D2B81BC5876}"/>
              </a:ext>
            </a:extLst>
          </p:cNvPr>
          <p:cNvSpPr>
            <a:spLocks noGrp="1"/>
          </p:cNvSpPr>
          <p:nvPr>
            <p:ph type="sldNum" sz="quarter" idx="12"/>
          </p:nvPr>
        </p:nvSpPr>
        <p:spPr/>
        <p:txBody>
          <a:bodyPr/>
          <a:lstStyle/>
          <a:p>
            <a:fld id="{7C262B29-3300-4F74-87BD-41283BDDEAF4}" type="slidenum">
              <a:rPr lang="sv-SE" smtClean="0"/>
              <a:t>‹#›</a:t>
            </a:fld>
            <a:endParaRPr lang="sv-SE"/>
          </a:p>
        </p:txBody>
      </p:sp>
    </p:spTree>
    <p:extLst>
      <p:ext uri="{BB962C8B-B14F-4D97-AF65-F5344CB8AC3E}">
        <p14:creationId xmlns:p14="http://schemas.microsoft.com/office/powerpoint/2010/main" val="42357488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öretag">
    <p:spTree>
      <p:nvGrpSpPr>
        <p:cNvPr id="1" name=""/>
        <p:cNvGrpSpPr/>
        <p:nvPr/>
      </p:nvGrpSpPr>
      <p:grpSpPr>
        <a:xfrm>
          <a:off x="0" y="0"/>
          <a:ext cx="0" cy="0"/>
          <a:chOff x="0" y="0"/>
          <a:chExt cx="0" cy="0"/>
        </a:xfrm>
      </p:grpSpPr>
      <p:pic>
        <p:nvPicPr>
          <p:cNvPr id="18" name="Bil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6892" y="1657466"/>
            <a:ext cx="3417850" cy="4560084"/>
          </a:xfrm>
          <a:prstGeom prst="rect">
            <a:avLst/>
          </a:prstGeom>
        </p:spPr>
      </p:pic>
      <p:pic>
        <p:nvPicPr>
          <p:cNvPr id="19" name="Bil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3493" y="3620356"/>
            <a:ext cx="2096984" cy="634305"/>
          </a:xfrm>
          <a:prstGeom prst="rect">
            <a:avLst/>
          </a:prstGeom>
        </p:spPr>
      </p:pic>
      <p:pic>
        <p:nvPicPr>
          <p:cNvPr id="8" name="Bild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2" name="Tittel 1"/>
          <p:cNvSpPr>
            <a:spLocks noGrp="1"/>
          </p:cNvSpPr>
          <p:nvPr>
            <p:ph type="title" hasCustomPrompt="1"/>
          </p:nvPr>
        </p:nvSpPr>
        <p:spPr>
          <a:xfrm>
            <a:off x="445169" y="1501709"/>
            <a:ext cx="3597442" cy="1097280"/>
          </a:xfrm>
        </p:spPr>
        <p:txBody>
          <a:bodyPr/>
          <a:lstStyle>
            <a:lvl1pPr>
              <a:defRPr sz="2400" b="1"/>
            </a:lvl1pPr>
          </a:lstStyle>
          <a:p>
            <a:r>
              <a:rPr lang="sv-SE" noProof="0" dirty="0"/>
              <a:t>Klicka för att redigera huvudtitelstil</a:t>
            </a:r>
          </a:p>
        </p:txBody>
      </p:sp>
      <p:sp>
        <p:nvSpPr>
          <p:cNvPr id="3" name="Plassholder for innhold 2"/>
          <p:cNvSpPr>
            <a:spLocks noGrp="1"/>
          </p:cNvSpPr>
          <p:nvPr>
            <p:ph idx="1" hasCustomPrompt="1"/>
          </p:nvPr>
        </p:nvSpPr>
        <p:spPr>
          <a:xfrm>
            <a:off x="445169" y="2698870"/>
            <a:ext cx="3597442" cy="3563034"/>
          </a:xfrm>
        </p:spPr>
        <p:txBody>
          <a:bodyPr/>
          <a:lstStyle>
            <a:lvl1pPr>
              <a:defRPr sz="1350"/>
            </a:lvl1pPr>
            <a:lvl2pPr>
              <a:defRPr sz="1350"/>
            </a:lvl2pPr>
            <a:lvl3pPr>
              <a:defRPr sz="1350"/>
            </a:lvl3pPr>
            <a:lvl4pPr>
              <a:defRPr sz="1350"/>
            </a:lvl4pPr>
            <a:lvl5pPr>
              <a:defRPr sz="1350"/>
            </a:lvl5p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BEFF0541-4580-449F-BA03-0AF5CF893B90}" type="datetime1">
              <a:rPr lang="sv-SE" noProof="0" smtClean="0"/>
              <a:t>2018-12-11</a:t>
            </a:fld>
            <a:endParaRPr lang="sv-SE" noProof="0" dirty="0"/>
          </a:p>
        </p:txBody>
      </p:sp>
      <p:sp>
        <p:nvSpPr>
          <p:cNvPr id="11"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2" name="Bild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
        <p:nvSpPr>
          <p:cNvPr id="15" name="Plassholder for tekst 8"/>
          <p:cNvSpPr>
            <a:spLocks noGrp="1"/>
          </p:cNvSpPr>
          <p:nvPr>
            <p:ph type="body" sz="quarter" idx="13" hasCustomPrompt="1"/>
          </p:nvPr>
        </p:nvSpPr>
        <p:spPr>
          <a:xfrm>
            <a:off x="4752788" y="2269805"/>
            <a:ext cx="1714500" cy="658368"/>
          </a:xfrm>
        </p:spPr>
        <p:txBody>
          <a:bodyPr/>
          <a:lstStyle>
            <a:lvl1pPr marL="0" indent="0">
              <a:buNone/>
              <a:defRPr>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Knowit Experience</a:t>
            </a:r>
          </a:p>
        </p:txBody>
      </p:sp>
      <p:sp>
        <p:nvSpPr>
          <p:cNvPr id="16" name="Plassholder for tekst 8"/>
          <p:cNvSpPr>
            <a:spLocks noGrp="1"/>
          </p:cNvSpPr>
          <p:nvPr>
            <p:ph type="body" sz="quarter" idx="14" hasCustomPrompt="1"/>
          </p:nvPr>
        </p:nvSpPr>
        <p:spPr>
          <a:xfrm>
            <a:off x="7330477" y="4480387"/>
            <a:ext cx="1783080" cy="658368"/>
          </a:xfrm>
        </p:spPr>
        <p:txBody>
          <a:bodyPr/>
          <a:lstStyle>
            <a:lvl1pPr marL="0" indent="0">
              <a:buNone/>
              <a:defRPr>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Knowit Solutions</a:t>
            </a:r>
          </a:p>
        </p:txBody>
      </p:sp>
      <p:sp>
        <p:nvSpPr>
          <p:cNvPr id="17" name="Plassholder for tekst 8"/>
          <p:cNvSpPr>
            <a:spLocks noGrp="1"/>
          </p:cNvSpPr>
          <p:nvPr>
            <p:ph type="body" sz="quarter" idx="15" hasCustomPrompt="1"/>
          </p:nvPr>
        </p:nvSpPr>
        <p:spPr>
          <a:xfrm>
            <a:off x="4406803" y="5122071"/>
            <a:ext cx="1783080" cy="658368"/>
          </a:xfrm>
        </p:spPr>
        <p:txBody>
          <a:bodyPr/>
          <a:lstStyle>
            <a:lvl1pPr marL="0" indent="0">
              <a:buNone/>
              <a:defRPr>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Knowit Insight</a:t>
            </a:r>
          </a:p>
        </p:txBody>
      </p:sp>
    </p:spTree>
    <p:extLst>
      <p:ext uri="{BB962C8B-B14F-4D97-AF65-F5344CB8AC3E}">
        <p14:creationId xmlns:p14="http://schemas.microsoft.com/office/powerpoint/2010/main" val="2077160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öretag 2">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BEFF0541-4580-449F-BA03-0AF5CF893B90}" type="datetime1">
              <a:rPr lang="sv-SE" noProof="0" smtClean="0"/>
              <a:t>2018-12-11</a:t>
            </a:fld>
            <a:endParaRPr lang="sv-SE" noProof="0" dirty="0"/>
          </a:p>
        </p:txBody>
      </p:sp>
      <p:sp>
        <p:nvSpPr>
          <p:cNvPr id="11"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pic>
        <p:nvPicPr>
          <p:cNvPr id="17" name="Bil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32227" y="1657466"/>
            <a:ext cx="3417850" cy="4560084"/>
          </a:xfrm>
          <a:prstGeom prst="rect">
            <a:avLst/>
          </a:prstGeom>
        </p:spPr>
      </p:pic>
      <p:pic>
        <p:nvPicPr>
          <p:cNvPr id="25" name="Bilde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04867" y="3620362"/>
            <a:ext cx="2096984" cy="634305"/>
          </a:xfrm>
          <a:prstGeom prst="rect">
            <a:avLst/>
          </a:prstGeom>
        </p:spPr>
      </p:pic>
      <p:sp>
        <p:nvSpPr>
          <p:cNvPr id="26" name="Plassholder for tekst 8"/>
          <p:cNvSpPr>
            <a:spLocks noGrp="1"/>
          </p:cNvSpPr>
          <p:nvPr>
            <p:ph type="body" sz="quarter" idx="13" hasCustomPrompt="1"/>
          </p:nvPr>
        </p:nvSpPr>
        <p:spPr>
          <a:xfrm>
            <a:off x="2479627" y="1495114"/>
            <a:ext cx="2400300" cy="658368"/>
          </a:xfrm>
        </p:spPr>
        <p:txBody>
          <a:bodyPr anchor="b" anchorCtr="0"/>
          <a:lstStyle>
            <a:lvl1pPr marL="0" indent="0">
              <a:buNone/>
              <a:defRPr>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Knowit Experience</a:t>
            </a:r>
          </a:p>
        </p:txBody>
      </p:sp>
      <p:sp>
        <p:nvSpPr>
          <p:cNvPr id="27" name="Plassholder for tekst 8"/>
          <p:cNvSpPr>
            <a:spLocks noGrp="1"/>
          </p:cNvSpPr>
          <p:nvPr>
            <p:ph type="body" sz="quarter" idx="14" hasCustomPrompt="1"/>
          </p:nvPr>
        </p:nvSpPr>
        <p:spPr>
          <a:xfrm>
            <a:off x="5456525" y="4218086"/>
            <a:ext cx="2400300" cy="658368"/>
          </a:xfrm>
        </p:spPr>
        <p:txBody>
          <a:bodyPr anchor="b" anchorCtr="0"/>
          <a:lstStyle>
            <a:lvl1pPr marL="0" indent="0">
              <a:buNone/>
              <a:defRPr>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Knowit Solutions</a:t>
            </a:r>
          </a:p>
        </p:txBody>
      </p:sp>
      <p:sp>
        <p:nvSpPr>
          <p:cNvPr id="28" name="Plassholder for tekst 8"/>
          <p:cNvSpPr>
            <a:spLocks noGrp="1"/>
          </p:cNvSpPr>
          <p:nvPr>
            <p:ph type="body" sz="quarter" idx="15" hasCustomPrompt="1"/>
          </p:nvPr>
        </p:nvSpPr>
        <p:spPr>
          <a:xfrm>
            <a:off x="1811873" y="4454159"/>
            <a:ext cx="2400300" cy="658368"/>
          </a:xfrm>
        </p:spPr>
        <p:txBody>
          <a:bodyPr anchor="b" anchorCtr="0"/>
          <a:lstStyle>
            <a:lvl1pPr marL="0" indent="0">
              <a:buNone/>
              <a:defRPr>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Knowit Insight</a:t>
            </a:r>
          </a:p>
        </p:txBody>
      </p:sp>
      <p:sp>
        <p:nvSpPr>
          <p:cNvPr id="29" name="Plassholder for tekst 5"/>
          <p:cNvSpPr>
            <a:spLocks noGrp="1"/>
          </p:cNvSpPr>
          <p:nvPr>
            <p:ph type="body" sz="quarter" idx="18" hasCustomPrompt="1"/>
          </p:nvPr>
        </p:nvSpPr>
        <p:spPr>
          <a:xfrm>
            <a:off x="2479627" y="2276371"/>
            <a:ext cx="2400300" cy="102412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Klicka för att redigera huvudtextformat</a:t>
            </a:r>
          </a:p>
        </p:txBody>
      </p:sp>
      <p:sp>
        <p:nvSpPr>
          <p:cNvPr id="30" name="Plassholder for tekst 5"/>
          <p:cNvSpPr>
            <a:spLocks noGrp="1"/>
          </p:cNvSpPr>
          <p:nvPr>
            <p:ph type="body" sz="quarter" idx="19" hasCustomPrompt="1"/>
          </p:nvPr>
        </p:nvSpPr>
        <p:spPr>
          <a:xfrm>
            <a:off x="5456525" y="4998931"/>
            <a:ext cx="2400300" cy="102412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Klicka för att redigera huvudtextformat</a:t>
            </a:r>
          </a:p>
        </p:txBody>
      </p:sp>
      <p:sp>
        <p:nvSpPr>
          <p:cNvPr id="31" name="Plassholder for tekst 5"/>
          <p:cNvSpPr>
            <a:spLocks noGrp="1"/>
          </p:cNvSpPr>
          <p:nvPr>
            <p:ph type="body" sz="quarter" idx="20" hasCustomPrompt="1"/>
          </p:nvPr>
        </p:nvSpPr>
        <p:spPr>
          <a:xfrm>
            <a:off x="1811873" y="5200599"/>
            <a:ext cx="2400300" cy="102412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sv-SE" noProof="0" dirty="0"/>
              <a:t>Klicka för att redigera huvudtextformat</a:t>
            </a:r>
          </a:p>
        </p:txBody>
      </p:sp>
    </p:spTree>
    <p:extLst>
      <p:ext uri="{BB962C8B-B14F-4D97-AF65-F5344CB8AC3E}">
        <p14:creationId xmlns:p14="http://schemas.microsoft.com/office/powerpoint/2010/main" val="332849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örstasida turkos">
    <p:bg>
      <p:bgPr>
        <a:solidFill>
          <a:schemeClr val="accent2"/>
        </a:solidFill>
        <a:effectLst/>
      </p:bgPr>
    </p:bg>
    <p:spTree>
      <p:nvGrpSpPr>
        <p:cNvPr id="1" name=""/>
        <p:cNvGrpSpPr/>
        <p:nvPr/>
      </p:nvGrpSpPr>
      <p:grpSpPr>
        <a:xfrm>
          <a:off x="0" y="0"/>
          <a:ext cx="0" cy="0"/>
          <a:chOff x="0" y="0"/>
          <a:chExt cx="0" cy="0"/>
        </a:xfrm>
      </p:grpSpPr>
      <p:sp>
        <p:nvSpPr>
          <p:cNvPr id="7"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accent1"/>
                </a:solidFill>
              </a:defRPr>
            </a:lvl1pPr>
          </a:lstStyle>
          <a:p>
            <a:fld id="{14FADBD3-75A4-45B8-9799-0DC183E6E41E}" type="datetime1">
              <a:rPr lang="sv-SE" noProof="0" smtClean="0"/>
              <a:t>2018-12-11</a:t>
            </a:fld>
            <a:endParaRPr lang="sv-SE" noProof="0" dirty="0"/>
          </a:p>
        </p:txBody>
      </p:sp>
      <p:sp>
        <p:nvSpPr>
          <p:cNvPr id="9"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accent1"/>
                </a:solidFill>
              </a:defRPr>
            </a:lvl1pPr>
          </a:lstStyle>
          <a:p>
            <a:r>
              <a:rPr lang="sv-SE" noProof="0" dirty="0"/>
              <a:t>Knowit</a:t>
            </a:r>
          </a:p>
        </p:txBody>
      </p:sp>
      <p:sp>
        <p:nvSpPr>
          <p:cNvPr id="10"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accent1"/>
                </a:solidFill>
              </a:defRPr>
            </a:lvl1pPr>
          </a:lstStyle>
          <a:p>
            <a:fld id="{FBB4C1D9-1FB8-45E5-82FF-C9AD6CD6534D}" type="slidenum">
              <a:rPr lang="sv-SE" noProof="0" smtClean="0"/>
              <a:pPr/>
              <a:t>‹#›</a:t>
            </a:fld>
            <a:endParaRPr lang="sv-SE" noProof="0" dirty="0"/>
          </a:p>
        </p:txBody>
      </p:sp>
      <p:sp>
        <p:nvSpPr>
          <p:cNvPr id="3" name="Plassholder for tekst 2"/>
          <p:cNvSpPr>
            <a:spLocks noGrp="1"/>
          </p:cNvSpPr>
          <p:nvPr>
            <p:ph type="body" sz="quarter" idx="10" hasCustomPrompt="1"/>
          </p:nvPr>
        </p:nvSpPr>
        <p:spPr>
          <a:xfrm>
            <a:off x="443484" y="1699688"/>
            <a:ext cx="8257032" cy="3458624"/>
          </a:xfrm>
        </p:spPr>
        <p:txBody>
          <a:bodyPr anchor="ctr" anchorCtr="0"/>
          <a:lstStyle>
            <a:lvl1pPr marL="0" indent="0" algn="ctr">
              <a:lnSpc>
                <a:spcPct val="90000"/>
              </a:lnSpc>
              <a:buFontTx/>
              <a:buNone/>
              <a:defRPr sz="6900">
                <a:solidFill>
                  <a:schemeClr val="accent1"/>
                </a:solidFill>
                <a:latin typeface="Brush up" panose="02000503000000000000" pitchFamily="2"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noProof="0" dirty="0"/>
              <a:t>Klicka för att redigera huvudtitelstil</a:t>
            </a: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771015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örstasida blå">
    <p:bg>
      <p:bgPr>
        <a:solidFill>
          <a:schemeClr val="accent1"/>
        </a:solidFill>
        <a:effectLst/>
      </p:bgPr>
    </p:bg>
    <p:spTree>
      <p:nvGrpSpPr>
        <p:cNvPr id="1" name=""/>
        <p:cNvGrpSpPr/>
        <p:nvPr/>
      </p:nvGrpSpPr>
      <p:grpSpPr>
        <a:xfrm>
          <a:off x="0" y="0"/>
          <a:ext cx="0" cy="0"/>
          <a:chOff x="0" y="0"/>
          <a:chExt cx="0" cy="0"/>
        </a:xfrm>
      </p:grpSpPr>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accent2"/>
                </a:solidFill>
              </a:defRPr>
            </a:lvl1pPr>
          </a:lstStyle>
          <a:p>
            <a:fld id="{FBB4C1D9-1FB8-45E5-82FF-C9AD6CD6534D}" type="slidenum">
              <a:rPr lang="sv-SE" noProof="0" smtClean="0"/>
              <a:pPr/>
              <a:t>‹#›</a:t>
            </a:fld>
            <a:endParaRPr lang="sv-SE" noProof="0" dirty="0"/>
          </a:p>
        </p:txBody>
      </p:sp>
      <p:sp>
        <p:nvSpPr>
          <p:cNvPr id="7"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accent2"/>
                </a:solidFill>
              </a:defRPr>
            </a:lvl1pPr>
          </a:lstStyle>
          <a:p>
            <a:fld id="{4547EC36-AC9B-488D-AD1D-8B8A612C789B}" type="datetime1">
              <a:rPr lang="sv-SE" noProof="0" smtClean="0"/>
              <a:t>2018-12-11</a:t>
            </a:fld>
            <a:endParaRPr lang="sv-SE" noProof="0" dirty="0"/>
          </a:p>
        </p:txBody>
      </p:sp>
      <p:sp>
        <p:nvSpPr>
          <p:cNvPr id="9"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accent2"/>
                </a:solidFill>
              </a:defRPr>
            </a:lvl1pPr>
          </a:lstStyle>
          <a:p>
            <a:r>
              <a:rPr lang="sv-SE" noProof="0" dirty="0"/>
              <a:t>Knowit</a:t>
            </a:r>
          </a:p>
        </p:txBody>
      </p:sp>
      <p:sp>
        <p:nvSpPr>
          <p:cNvPr id="10" name="Plassholder for tekst 2"/>
          <p:cNvSpPr>
            <a:spLocks noGrp="1"/>
          </p:cNvSpPr>
          <p:nvPr>
            <p:ph type="body" sz="quarter" idx="10" hasCustomPrompt="1"/>
          </p:nvPr>
        </p:nvSpPr>
        <p:spPr>
          <a:xfrm>
            <a:off x="443484" y="1699688"/>
            <a:ext cx="8257032" cy="3458624"/>
          </a:xfrm>
        </p:spPr>
        <p:txBody>
          <a:bodyPr anchor="ctr" anchorCtr="0"/>
          <a:lstStyle>
            <a:lvl1pPr marL="0" indent="0" algn="ctr">
              <a:lnSpc>
                <a:spcPct val="90000"/>
              </a:lnSpc>
              <a:buFontTx/>
              <a:buNone/>
              <a:defRPr sz="6900" baseline="0">
                <a:solidFill>
                  <a:schemeClr val="accent2"/>
                </a:solidFill>
                <a:latin typeface="Brush up" panose="02000503000000000000" pitchFamily="2"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noProof="0" dirty="0"/>
              <a:t>Klicka för att redigera huvudtitelstil</a:t>
            </a: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8" cy="201168"/>
          </a:xfrm>
          <a:prstGeom prst="rect">
            <a:avLst/>
          </a:prstGeom>
        </p:spPr>
      </p:pic>
    </p:spTree>
    <p:extLst>
      <p:ext uri="{BB962C8B-B14F-4D97-AF65-F5344CB8AC3E}">
        <p14:creationId xmlns:p14="http://schemas.microsoft.com/office/powerpoint/2010/main" val="414838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sida turkos">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65083" y="1358853"/>
            <a:ext cx="4114800" cy="2387600"/>
          </a:xfrm>
        </p:spPr>
        <p:txBody>
          <a:bodyPr anchor="b">
            <a:noAutofit/>
          </a:bodyPr>
          <a:lstStyle>
            <a:lvl1pPr algn="l">
              <a:defRPr sz="2550" b="1" baseline="0"/>
            </a:lvl1pPr>
          </a:lstStyle>
          <a:p>
            <a:r>
              <a:rPr lang="sv-SE" noProof="0" dirty="0"/>
              <a:t>Klicka för att redigera huvudtitelstil</a:t>
            </a:r>
          </a:p>
        </p:txBody>
      </p:sp>
      <p:sp>
        <p:nvSpPr>
          <p:cNvPr id="3" name="Undertittel 2"/>
          <p:cNvSpPr>
            <a:spLocks noGrp="1"/>
          </p:cNvSpPr>
          <p:nvPr>
            <p:ph type="subTitle" idx="1" hasCustomPrompt="1"/>
          </p:nvPr>
        </p:nvSpPr>
        <p:spPr>
          <a:xfrm>
            <a:off x="465083" y="3840480"/>
            <a:ext cx="4114800" cy="1655762"/>
          </a:xfrm>
        </p:spPr>
        <p:txBody>
          <a:bodyPr>
            <a:noAutofit/>
          </a:bodyPr>
          <a:lstStyle>
            <a:lvl1pPr marL="0" indent="0" algn="l">
              <a:buNone/>
              <a:defRPr sz="255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noProof="0" dirty="0"/>
              <a:t>Klicka för att redigera huvudtextformat</a:t>
            </a:r>
          </a:p>
        </p:txBody>
      </p:sp>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8"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AB0B91C6-561E-4C47-80C7-016F5337F266}" type="datetime1">
              <a:rPr lang="sv-SE" noProof="0" smtClean="0"/>
              <a:t>2018-12-11</a:t>
            </a:fld>
            <a:endParaRPr lang="sv-SE" noProof="0" dirty="0"/>
          </a:p>
        </p:txBody>
      </p:sp>
      <p:sp>
        <p:nvSpPr>
          <p:cNvPr id="9"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7110883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elsida gul">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65083" y="1358853"/>
            <a:ext cx="4114800" cy="2387600"/>
          </a:xfrm>
        </p:spPr>
        <p:txBody>
          <a:bodyPr anchor="b">
            <a:noAutofit/>
          </a:bodyPr>
          <a:lstStyle>
            <a:lvl1pPr algn="l">
              <a:defRPr sz="2550" b="1"/>
            </a:lvl1pPr>
          </a:lstStyle>
          <a:p>
            <a:r>
              <a:rPr lang="sv-SE" noProof="0" dirty="0"/>
              <a:t>Klicka för att redigera huvudtitelstil</a:t>
            </a:r>
          </a:p>
        </p:txBody>
      </p:sp>
      <p:sp>
        <p:nvSpPr>
          <p:cNvPr id="3" name="Undertittel 2"/>
          <p:cNvSpPr>
            <a:spLocks noGrp="1"/>
          </p:cNvSpPr>
          <p:nvPr>
            <p:ph type="subTitle" idx="1" hasCustomPrompt="1"/>
          </p:nvPr>
        </p:nvSpPr>
        <p:spPr>
          <a:xfrm>
            <a:off x="465083" y="3840480"/>
            <a:ext cx="4114800" cy="1655762"/>
          </a:xfrm>
        </p:spPr>
        <p:txBody>
          <a:bodyPr>
            <a:noAutofit/>
          </a:bodyPr>
          <a:lstStyle>
            <a:lvl1pPr marL="0" indent="0" algn="l">
              <a:buNone/>
              <a:defRPr sz="255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noProof="0" dirty="0"/>
              <a:t>Klicka för att redigera huvudtextformat</a:t>
            </a:r>
          </a:p>
        </p:txBody>
      </p:sp>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8"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7C90DAFB-F299-4716-ADF4-4929251059CC}" type="datetime1">
              <a:rPr lang="sv-SE" noProof="0" smtClean="0"/>
              <a:t>2018-12-11</a:t>
            </a:fld>
            <a:endParaRPr lang="sv-SE" noProof="0" dirty="0"/>
          </a:p>
        </p:txBody>
      </p:sp>
      <p:sp>
        <p:nvSpPr>
          <p:cNvPr id="9"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2769584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gordning">
    <p:bg>
      <p:bgPr>
        <a:solidFill>
          <a:schemeClr val="accent1"/>
        </a:solidFill>
        <a:effectLst/>
      </p:bgPr>
    </p:bg>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454" y="1891860"/>
            <a:ext cx="7567595" cy="5722876"/>
          </a:xfrm>
          <a:prstGeom prst="rect">
            <a:avLst/>
          </a:prstGeom>
        </p:spPr>
      </p:pic>
      <p:sp>
        <p:nvSpPr>
          <p:cNvPr id="8"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bg1"/>
                </a:solidFill>
              </a:defRPr>
            </a:lvl1pPr>
          </a:lstStyle>
          <a:p>
            <a:fld id="{FBB4C1D9-1FB8-45E5-82FF-C9AD6CD6534D}" type="slidenum">
              <a:rPr lang="sv-SE" noProof="0" smtClean="0"/>
              <a:pPr/>
              <a:t>‹#›</a:t>
            </a:fld>
            <a:endParaRPr lang="sv-SE" noProof="0" dirty="0"/>
          </a:p>
        </p:txBody>
      </p:sp>
      <p:sp>
        <p:nvSpPr>
          <p:cNvPr id="9"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bg1"/>
                </a:solidFill>
              </a:defRPr>
            </a:lvl1pPr>
          </a:lstStyle>
          <a:p>
            <a:fld id="{C420E8AF-85FB-4288-9E81-7DBBB809E347}" type="datetime1">
              <a:rPr lang="sv-SE" noProof="0" smtClean="0"/>
              <a:t>2018-12-11</a:t>
            </a:fld>
            <a:endParaRPr lang="sv-SE" noProof="0" dirty="0"/>
          </a:p>
        </p:txBody>
      </p:sp>
      <p:sp>
        <p:nvSpPr>
          <p:cNvPr id="11"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bg1"/>
                </a:solidFill>
              </a:defRPr>
            </a:lvl1pPr>
          </a:lstStyle>
          <a:p>
            <a:r>
              <a:rPr lang="sv-SE" noProof="0" dirty="0"/>
              <a:t>Knowit</a:t>
            </a:r>
          </a:p>
        </p:txBody>
      </p:sp>
      <p:sp>
        <p:nvSpPr>
          <p:cNvPr id="3" name="Plassholder for innhold 2"/>
          <p:cNvSpPr>
            <a:spLocks noGrp="1"/>
          </p:cNvSpPr>
          <p:nvPr>
            <p:ph idx="1" hasCustomPrompt="1"/>
          </p:nvPr>
        </p:nvSpPr>
        <p:spPr>
          <a:xfrm>
            <a:off x="463113" y="1749966"/>
            <a:ext cx="3604391" cy="2506724"/>
          </a:xfrm>
        </p:spPr>
        <p:txBody>
          <a:bodyPr>
            <a:noAutofit/>
          </a:bodyPr>
          <a:lstStyle>
            <a:lvl1pPr marL="257175" indent="-257175">
              <a:buFont typeface="+mj-lt"/>
              <a:buAutoNum type="arabicPeriod"/>
              <a:defRPr sz="1350">
                <a:solidFill>
                  <a:schemeClr val="bg1"/>
                </a:solidFill>
              </a:defRPr>
            </a:lvl1pPr>
            <a:lvl2pPr marL="600075" indent="-257175">
              <a:buFont typeface="+mj-lt"/>
              <a:buAutoNum type="arabicPeriod"/>
              <a:defRPr sz="1350">
                <a:solidFill>
                  <a:schemeClr val="bg1"/>
                </a:solidFill>
              </a:defRPr>
            </a:lvl2pPr>
            <a:lvl3pPr marL="942975" indent="-257175">
              <a:buFont typeface="+mj-lt"/>
              <a:buAutoNum type="arabicPeriod"/>
              <a:defRPr sz="1350" baseline="0">
                <a:solidFill>
                  <a:schemeClr val="bg1"/>
                </a:solidFill>
              </a:defRPr>
            </a:lvl3pPr>
            <a:lvl4pPr marL="1285875" indent="-257175">
              <a:buFont typeface="+mj-lt"/>
              <a:buAutoNum type="arabicPeriod"/>
              <a:defRPr sz="1350" baseline="0">
                <a:solidFill>
                  <a:schemeClr val="bg1"/>
                </a:solidFill>
              </a:defRPr>
            </a:lvl4pPr>
            <a:lvl5pPr marL="1628775" indent="-257175">
              <a:buFont typeface="+mj-lt"/>
              <a:buAutoNum type="arabicPeriod"/>
              <a:defRPr sz="1350" baseline="0">
                <a:solidFill>
                  <a:schemeClr val="bg1"/>
                </a:solidFill>
              </a:defRPr>
            </a:lvl5pPr>
          </a:lstStyle>
          <a:p>
            <a:pPr lvl="0"/>
            <a:r>
              <a:rPr lang="sv-SE" noProof="0" dirty="0"/>
              <a:t>Klicka för at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8" cy="201168"/>
          </a:xfrm>
          <a:prstGeom prst="rect">
            <a:avLst/>
          </a:prstGeom>
        </p:spPr>
      </p:pic>
    </p:spTree>
    <p:extLst>
      <p:ext uri="{BB962C8B-B14F-4D97-AF65-F5344CB8AC3E}">
        <p14:creationId xmlns:p14="http://schemas.microsoft.com/office/powerpoint/2010/main" val="4022543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pitelsida lila">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465083" y="2235200"/>
            <a:ext cx="8213835" cy="2387600"/>
          </a:xfrm>
        </p:spPr>
        <p:txBody>
          <a:bodyPr anchor="ctr" anchorCtr="0">
            <a:noAutofit/>
          </a:bodyPr>
          <a:lstStyle>
            <a:lvl1pPr algn="l">
              <a:defRPr sz="5400" b="0">
                <a:solidFill>
                  <a:schemeClr val="bg1"/>
                </a:solidFill>
                <a:latin typeface="Brush up" panose="02000503000000000000" pitchFamily="2" charset="0"/>
              </a:defRPr>
            </a:lvl1pPr>
          </a:lstStyle>
          <a:p>
            <a:r>
              <a:rPr lang="sv-SE" noProof="0" dirty="0"/>
              <a:t>Klicka för att redigera huvudtitelstil</a:t>
            </a:r>
          </a:p>
        </p:txBody>
      </p:sp>
      <p:sp>
        <p:nvSpPr>
          <p:cNvPr id="8"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bg1"/>
                </a:solidFill>
              </a:defRPr>
            </a:lvl1pPr>
          </a:lstStyle>
          <a:p>
            <a:fld id="{FBB4C1D9-1FB8-45E5-82FF-C9AD6CD6534D}" type="slidenum">
              <a:rPr lang="sv-SE" noProof="0" smtClean="0"/>
              <a:pPr/>
              <a:t>‹#›</a:t>
            </a:fld>
            <a:endParaRPr lang="sv-SE" noProof="0" dirty="0"/>
          </a:p>
        </p:txBody>
      </p:sp>
      <p:sp>
        <p:nvSpPr>
          <p:cNvPr id="9"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bg1"/>
                </a:solidFill>
              </a:defRPr>
            </a:lvl1pPr>
          </a:lstStyle>
          <a:p>
            <a:fld id="{66675DB1-BB20-450F-919E-C2F15B428A52}" type="datetime1">
              <a:rPr lang="sv-SE" noProof="0" smtClean="0"/>
              <a:t>2018-12-11</a:t>
            </a:fld>
            <a:endParaRPr lang="sv-SE" noProof="0" dirty="0"/>
          </a:p>
        </p:txBody>
      </p:sp>
      <p:sp>
        <p:nvSpPr>
          <p:cNvPr id="10"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bg1"/>
                </a:solidFill>
              </a:defRPr>
            </a:lvl1pPr>
          </a:lstStyle>
          <a:p>
            <a:r>
              <a:rPr lang="sv-SE" noProof="0" dirty="0"/>
              <a:t>Knowit</a:t>
            </a:r>
          </a:p>
        </p:txBody>
      </p:sp>
      <p:sp>
        <p:nvSpPr>
          <p:cNvPr id="12" name="Plassholder for tekst 4"/>
          <p:cNvSpPr>
            <a:spLocks noGrp="1"/>
          </p:cNvSpPr>
          <p:nvPr>
            <p:ph type="body" sz="quarter" idx="10" hasCustomPrompt="1"/>
          </p:nvPr>
        </p:nvSpPr>
        <p:spPr>
          <a:xfrm>
            <a:off x="5991726" y="3601946"/>
            <a:ext cx="2648410" cy="2551079"/>
          </a:xfrm>
        </p:spPr>
        <p:txBody>
          <a:bodyPr/>
          <a:lstStyle>
            <a:lvl1pPr marL="0" indent="0" algn="r">
              <a:buFontTx/>
              <a:buNone/>
              <a:defRPr sz="16500">
                <a:solidFill>
                  <a:schemeClr val="bg1"/>
                </a:solidFill>
                <a:latin typeface="Brush up" panose="02000503000000000000" pitchFamily="2"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noProof="0" dirty="0"/>
              <a:t>1</a:t>
            </a:r>
          </a:p>
        </p:txBody>
      </p:sp>
      <p:pic>
        <p:nvPicPr>
          <p:cNvPr id="13" name="Bil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8" cy="201168"/>
          </a:xfrm>
          <a:prstGeom prst="rect">
            <a:avLst/>
          </a:prstGeom>
        </p:spPr>
      </p:pic>
    </p:spTree>
    <p:extLst>
      <p:ext uri="{BB962C8B-B14F-4D97-AF65-F5344CB8AC3E}">
        <p14:creationId xmlns:p14="http://schemas.microsoft.com/office/powerpoint/2010/main" val="151375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56E8A2E4-7B7C-674A-B106-A715ADEB0CF7}" type="datetime1">
              <a:rPr lang="sv-SE" smtClean="0"/>
              <a:pPr/>
              <a:t>2018-12-11</a:t>
            </a:fld>
            <a:endParaRPr lang="sv-SE"/>
          </a:p>
        </p:txBody>
      </p:sp>
      <p:sp>
        <p:nvSpPr>
          <p:cNvPr id="11"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2873023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apitelsida turkos">
    <p:bg>
      <p:bgPr>
        <a:solidFill>
          <a:schemeClr val="accent2"/>
        </a:solidFill>
        <a:effectLst/>
      </p:bgPr>
    </p:bg>
    <p:spTree>
      <p:nvGrpSpPr>
        <p:cNvPr id="1" name=""/>
        <p:cNvGrpSpPr/>
        <p:nvPr/>
      </p:nvGrpSpPr>
      <p:grpSpPr>
        <a:xfrm>
          <a:off x="0" y="0"/>
          <a:ext cx="0" cy="0"/>
          <a:chOff x="0" y="0"/>
          <a:chExt cx="0" cy="0"/>
        </a:xfrm>
      </p:grpSpPr>
      <p:sp>
        <p:nvSpPr>
          <p:cNvPr id="5" name="Plassholder for tekst 4"/>
          <p:cNvSpPr>
            <a:spLocks noGrp="1"/>
          </p:cNvSpPr>
          <p:nvPr>
            <p:ph type="body" sz="quarter" idx="10" hasCustomPrompt="1"/>
          </p:nvPr>
        </p:nvSpPr>
        <p:spPr>
          <a:xfrm>
            <a:off x="5991726" y="3601946"/>
            <a:ext cx="2648410" cy="2551079"/>
          </a:xfrm>
        </p:spPr>
        <p:txBody>
          <a:bodyPr/>
          <a:lstStyle>
            <a:lvl1pPr marL="0" indent="0" algn="r">
              <a:buFontTx/>
              <a:buNone/>
              <a:defRPr sz="16500">
                <a:latin typeface="Brush up" panose="02000503000000000000" pitchFamily="2"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noProof="0" dirty="0"/>
              <a:t>1</a:t>
            </a:r>
          </a:p>
        </p:txBody>
      </p:sp>
      <p:sp>
        <p:nvSpPr>
          <p:cNvPr id="12"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9"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A02CC759-C3E8-4377-9B9B-DEA406893DBC}" type="datetime1">
              <a:rPr lang="sv-SE" noProof="0" smtClean="0"/>
              <a:t>2018-12-11</a:t>
            </a:fld>
            <a:endParaRPr lang="sv-SE" noProof="0" dirty="0"/>
          </a:p>
        </p:txBody>
      </p:sp>
      <p:sp>
        <p:nvSpPr>
          <p:cNvPr id="13"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sp>
        <p:nvSpPr>
          <p:cNvPr id="2" name="Tittel 1"/>
          <p:cNvSpPr>
            <a:spLocks noGrp="1"/>
          </p:cNvSpPr>
          <p:nvPr>
            <p:ph type="ctrTitle" hasCustomPrompt="1"/>
          </p:nvPr>
        </p:nvSpPr>
        <p:spPr>
          <a:xfrm>
            <a:off x="465083" y="2235200"/>
            <a:ext cx="8213835" cy="2387600"/>
          </a:xfrm>
        </p:spPr>
        <p:txBody>
          <a:bodyPr anchor="ctr" anchorCtr="0">
            <a:noAutofit/>
          </a:bodyPr>
          <a:lstStyle>
            <a:lvl1pPr algn="l">
              <a:defRPr sz="5400" b="0">
                <a:latin typeface="Brush up" panose="02000503000000000000" pitchFamily="2" charset="0"/>
              </a:defRPr>
            </a:lvl1pPr>
          </a:lstStyle>
          <a:p>
            <a:r>
              <a:rPr lang="sv-SE" noProof="0" dirty="0"/>
              <a:t>Klicka för att redigera huvudtitelstil</a:t>
            </a: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36858495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apitelsida blå">
    <p:bg>
      <p:bgPr>
        <a:solidFill>
          <a:schemeClr val="accent1"/>
        </a:solidFill>
        <a:effectLst/>
      </p:bgPr>
    </p:bg>
    <p:spTree>
      <p:nvGrpSpPr>
        <p:cNvPr id="1" name=""/>
        <p:cNvGrpSpPr/>
        <p:nvPr/>
      </p:nvGrpSpPr>
      <p:grpSpPr>
        <a:xfrm>
          <a:off x="0" y="0"/>
          <a:ext cx="0" cy="0"/>
          <a:chOff x="0" y="0"/>
          <a:chExt cx="0" cy="0"/>
        </a:xfrm>
      </p:grpSpPr>
      <p:sp>
        <p:nvSpPr>
          <p:cNvPr id="16"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bg1"/>
                </a:solidFill>
              </a:defRPr>
            </a:lvl1pPr>
          </a:lstStyle>
          <a:p>
            <a:fld id="{FBB4C1D9-1FB8-45E5-82FF-C9AD6CD6534D}" type="slidenum">
              <a:rPr lang="sv-SE" noProof="0" smtClean="0"/>
              <a:pPr/>
              <a:t>‹#›</a:t>
            </a:fld>
            <a:endParaRPr lang="sv-SE" noProof="0" dirty="0"/>
          </a:p>
        </p:txBody>
      </p:sp>
      <p:sp>
        <p:nvSpPr>
          <p:cNvPr id="11"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bg1"/>
                </a:solidFill>
              </a:defRPr>
            </a:lvl1pPr>
          </a:lstStyle>
          <a:p>
            <a:fld id="{2BB0155F-2932-43F9-9D40-5C1B1214AAFF}" type="datetime1">
              <a:rPr lang="sv-SE" noProof="0" smtClean="0"/>
              <a:t>2018-12-11</a:t>
            </a:fld>
            <a:endParaRPr lang="sv-SE" noProof="0" dirty="0"/>
          </a:p>
        </p:txBody>
      </p:sp>
      <p:sp>
        <p:nvSpPr>
          <p:cNvPr id="12"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bg1"/>
                </a:solidFill>
              </a:defRPr>
            </a:lvl1pPr>
          </a:lstStyle>
          <a:p>
            <a:r>
              <a:rPr lang="sv-SE" noProof="0" dirty="0"/>
              <a:t>Knowit</a:t>
            </a:r>
          </a:p>
        </p:txBody>
      </p:sp>
      <p:sp>
        <p:nvSpPr>
          <p:cNvPr id="13" name="Tittel 1"/>
          <p:cNvSpPr>
            <a:spLocks noGrp="1"/>
          </p:cNvSpPr>
          <p:nvPr>
            <p:ph type="ctrTitle" hasCustomPrompt="1"/>
          </p:nvPr>
        </p:nvSpPr>
        <p:spPr>
          <a:xfrm>
            <a:off x="465083" y="2235200"/>
            <a:ext cx="8213835" cy="2387600"/>
          </a:xfrm>
        </p:spPr>
        <p:txBody>
          <a:bodyPr anchor="ctr" anchorCtr="0">
            <a:noAutofit/>
          </a:bodyPr>
          <a:lstStyle>
            <a:lvl1pPr algn="l">
              <a:defRPr sz="5400" b="0" baseline="0">
                <a:solidFill>
                  <a:schemeClr val="bg1"/>
                </a:solidFill>
                <a:latin typeface="Brush up" panose="02000503000000000000" pitchFamily="2" charset="0"/>
              </a:defRPr>
            </a:lvl1pPr>
          </a:lstStyle>
          <a:p>
            <a:r>
              <a:rPr lang="sv-SE" noProof="0" dirty="0"/>
              <a:t>Klicka för att redigera huvudtitelstil</a:t>
            </a:r>
          </a:p>
        </p:txBody>
      </p:sp>
      <p:sp>
        <p:nvSpPr>
          <p:cNvPr id="8" name="Plassholder for tekst 4"/>
          <p:cNvSpPr>
            <a:spLocks noGrp="1"/>
          </p:cNvSpPr>
          <p:nvPr>
            <p:ph type="body" sz="quarter" idx="10" hasCustomPrompt="1"/>
          </p:nvPr>
        </p:nvSpPr>
        <p:spPr>
          <a:xfrm>
            <a:off x="5991726" y="3601946"/>
            <a:ext cx="2648410" cy="2551079"/>
          </a:xfrm>
        </p:spPr>
        <p:txBody>
          <a:bodyPr/>
          <a:lstStyle>
            <a:lvl1pPr marL="0" indent="0" algn="r">
              <a:buFontTx/>
              <a:buNone/>
              <a:defRPr sz="16500">
                <a:solidFill>
                  <a:schemeClr val="bg1"/>
                </a:solidFill>
                <a:latin typeface="Brush up" panose="02000503000000000000" pitchFamily="2"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noProof="0" dirty="0"/>
              <a:t>1</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901" y="607766"/>
            <a:ext cx="1512628" cy="201168"/>
          </a:xfrm>
          <a:prstGeom prst="rect">
            <a:avLst/>
          </a:prstGeom>
        </p:spPr>
      </p:pic>
    </p:spTree>
    <p:extLst>
      <p:ext uri="{BB962C8B-B14F-4D97-AF65-F5344CB8AC3E}">
        <p14:creationId xmlns:p14="http://schemas.microsoft.com/office/powerpoint/2010/main" val="2057455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och innehåll">
    <p:bg>
      <p:bgPr>
        <a:solidFill>
          <a:schemeClr val="bg1"/>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2" name="Tittel 1"/>
          <p:cNvSpPr>
            <a:spLocks noGrp="1"/>
          </p:cNvSpPr>
          <p:nvPr>
            <p:ph type="title" hasCustomPrompt="1"/>
          </p:nvPr>
        </p:nvSpPr>
        <p:spPr>
          <a:xfrm>
            <a:off x="445169" y="1501709"/>
            <a:ext cx="8253663" cy="1097280"/>
          </a:xfrm>
        </p:spPr>
        <p:txBody>
          <a:bodyPr/>
          <a:lstStyle>
            <a:lvl1pPr>
              <a:defRPr sz="2400" b="1"/>
            </a:lvl1pPr>
          </a:lstStyle>
          <a:p>
            <a:r>
              <a:rPr lang="sv-SE" noProof="0" dirty="0"/>
              <a:t>Klicka för att redigera huvudtitelstil</a:t>
            </a:r>
          </a:p>
        </p:txBody>
      </p:sp>
      <p:sp>
        <p:nvSpPr>
          <p:cNvPr id="3" name="Plassholder for innhold 2"/>
          <p:cNvSpPr>
            <a:spLocks noGrp="1"/>
          </p:cNvSpPr>
          <p:nvPr>
            <p:ph idx="1" hasCustomPrompt="1"/>
          </p:nvPr>
        </p:nvSpPr>
        <p:spPr>
          <a:xfrm>
            <a:off x="445169" y="2698871"/>
            <a:ext cx="8253663" cy="3551459"/>
          </a:xfrm>
        </p:spPr>
        <p:txBody>
          <a:bodyPr/>
          <a:lstStyle>
            <a:lvl1pPr>
              <a:defRPr sz="1350"/>
            </a:lvl1pPr>
            <a:lvl2pPr>
              <a:defRPr sz="1350"/>
            </a:lvl2pPr>
            <a:lvl3pPr>
              <a:defRPr sz="1350"/>
            </a:lvl3pPr>
            <a:lvl4pPr>
              <a:defRPr sz="1350"/>
            </a:lvl4pPr>
            <a:lvl5pPr>
              <a:defRPr sz="1350"/>
            </a:lvl5p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13"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10810A0A-B9D0-41AC-9EF2-0C05A6AA964A}" type="datetime1">
              <a:rPr lang="sv-SE" noProof="0" smtClean="0"/>
              <a:t>2018-12-11</a:t>
            </a:fld>
            <a:endParaRPr lang="sv-SE" noProof="0" dirty="0"/>
          </a:p>
        </p:txBody>
      </p:sp>
      <p:sp>
        <p:nvSpPr>
          <p:cNvPr id="14"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2549462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ferenscase">
    <p:spTree>
      <p:nvGrpSpPr>
        <p:cNvPr id="1" name=""/>
        <p:cNvGrpSpPr/>
        <p:nvPr/>
      </p:nvGrpSpPr>
      <p:grpSpPr>
        <a:xfrm>
          <a:off x="0" y="0"/>
          <a:ext cx="0" cy="0"/>
          <a:chOff x="0" y="0"/>
          <a:chExt cx="0" cy="0"/>
        </a:xfrm>
      </p:grpSpPr>
      <p:sp>
        <p:nvSpPr>
          <p:cNvPr id="10" name="Rektangel 9"/>
          <p:cNvSpPr/>
          <p:nvPr userDrawn="1"/>
        </p:nvSpPr>
        <p:spPr>
          <a:xfrm>
            <a:off x="4572000" y="-24321"/>
            <a:ext cx="4567428" cy="68823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noProof="0" dirty="0"/>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2" name="Tittel 1"/>
          <p:cNvSpPr>
            <a:spLocks noGrp="1"/>
          </p:cNvSpPr>
          <p:nvPr>
            <p:ph type="title" hasCustomPrompt="1"/>
          </p:nvPr>
        </p:nvSpPr>
        <p:spPr>
          <a:xfrm>
            <a:off x="445169" y="1501709"/>
            <a:ext cx="3597442" cy="1097280"/>
          </a:xfrm>
        </p:spPr>
        <p:txBody>
          <a:bodyPr/>
          <a:lstStyle>
            <a:lvl1pPr>
              <a:defRPr sz="2400" b="1"/>
            </a:lvl1pPr>
          </a:lstStyle>
          <a:p>
            <a:r>
              <a:rPr lang="sv-SE" noProof="0" dirty="0"/>
              <a:t>Klicka för att redigera huvudtitelstil</a:t>
            </a:r>
          </a:p>
        </p:txBody>
      </p:sp>
      <p:sp>
        <p:nvSpPr>
          <p:cNvPr id="3" name="Plassholder for innhold 2"/>
          <p:cNvSpPr>
            <a:spLocks noGrp="1"/>
          </p:cNvSpPr>
          <p:nvPr>
            <p:ph idx="1" hasCustomPrompt="1"/>
          </p:nvPr>
        </p:nvSpPr>
        <p:spPr>
          <a:xfrm>
            <a:off x="445169" y="2698870"/>
            <a:ext cx="3597442" cy="3574608"/>
          </a:xfrm>
        </p:spPr>
        <p:txBody>
          <a:bodyPr/>
          <a:lstStyle>
            <a:lvl1pPr>
              <a:defRPr sz="1350"/>
            </a:lvl1pPr>
            <a:lvl2pPr>
              <a:defRPr sz="1350"/>
            </a:lvl2pPr>
            <a:lvl3pPr>
              <a:defRPr sz="1350"/>
            </a:lvl3pPr>
            <a:lvl4pPr>
              <a:defRPr sz="1350"/>
            </a:lvl4pPr>
            <a:lvl5pPr>
              <a:defRPr sz="1350" baseline="0"/>
            </a:lvl5p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pic>
        <p:nvPicPr>
          <p:cNvPr id="8" name="Bilde 7" descr="monit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0407" y="1597454"/>
            <a:ext cx="4171950" cy="4419600"/>
          </a:xfrm>
          <a:prstGeom prst="rect">
            <a:avLst/>
          </a:prstGeom>
        </p:spPr>
      </p:pic>
      <p:pic>
        <p:nvPicPr>
          <p:cNvPr id="4" name="Bild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8022" y="2916196"/>
            <a:ext cx="993305" cy="2700103"/>
          </a:xfrm>
          <a:prstGeom prst="rect">
            <a:avLst/>
          </a:prstGeom>
        </p:spPr>
      </p:pic>
      <p:sp>
        <p:nvSpPr>
          <p:cNvPr id="16" name="Plassholder for bilde 15"/>
          <p:cNvSpPr>
            <a:spLocks noGrp="1"/>
          </p:cNvSpPr>
          <p:nvPr>
            <p:ph type="pic" sz="quarter" idx="10" hasCustomPrompt="1"/>
          </p:nvPr>
        </p:nvSpPr>
        <p:spPr>
          <a:xfrm>
            <a:off x="5591175" y="2317750"/>
            <a:ext cx="2852738" cy="2324100"/>
          </a:xfrm>
          <a:custGeom>
            <a:avLst/>
            <a:gdLst>
              <a:gd name="connsiteX0" fmla="*/ 0 w 3803650"/>
              <a:gd name="connsiteY0" fmla="*/ 0 h 2324100"/>
              <a:gd name="connsiteX1" fmla="*/ 3803650 w 3803650"/>
              <a:gd name="connsiteY1" fmla="*/ 0 h 2324100"/>
              <a:gd name="connsiteX2" fmla="*/ 3803650 w 3803650"/>
              <a:gd name="connsiteY2" fmla="*/ 2324100 h 2324100"/>
              <a:gd name="connsiteX3" fmla="*/ 567687 w 3803650"/>
              <a:gd name="connsiteY3" fmla="*/ 2324100 h 2324100"/>
              <a:gd name="connsiteX4" fmla="*/ 567687 w 3803650"/>
              <a:gd name="connsiteY4" fmla="*/ 1371634 h 2324100"/>
              <a:gd name="connsiteX5" fmla="*/ 577731 w 3803650"/>
              <a:gd name="connsiteY5" fmla="*/ 1371634 h 2324100"/>
              <a:gd name="connsiteX6" fmla="*/ 577731 w 3803650"/>
              <a:gd name="connsiteY6" fmla="*/ 1176040 h 2324100"/>
              <a:gd name="connsiteX7" fmla="*/ 567687 w 3803650"/>
              <a:gd name="connsiteY7" fmla="*/ 1176040 h 2324100"/>
              <a:gd name="connsiteX8" fmla="*/ 567687 w 3803650"/>
              <a:gd name="connsiteY8" fmla="*/ 779551 h 2324100"/>
              <a:gd name="connsiteX9" fmla="*/ 391661 w 3803650"/>
              <a:gd name="connsiteY9" fmla="*/ 603525 h 2324100"/>
              <a:gd name="connsiteX10" fmla="*/ 0 w 3803650"/>
              <a:gd name="connsiteY10" fmla="*/ 60352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3650" h="2324100">
                <a:moveTo>
                  <a:pt x="0" y="0"/>
                </a:moveTo>
                <a:lnTo>
                  <a:pt x="3803650" y="0"/>
                </a:lnTo>
                <a:lnTo>
                  <a:pt x="3803650" y="2324100"/>
                </a:lnTo>
                <a:lnTo>
                  <a:pt x="567687" y="2324100"/>
                </a:lnTo>
                <a:lnTo>
                  <a:pt x="567687" y="1371634"/>
                </a:lnTo>
                <a:lnTo>
                  <a:pt x="577731" y="1371634"/>
                </a:lnTo>
                <a:lnTo>
                  <a:pt x="577731" y="1176040"/>
                </a:lnTo>
                <a:lnTo>
                  <a:pt x="567687" y="1176040"/>
                </a:lnTo>
                <a:lnTo>
                  <a:pt x="567687" y="779551"/>
                </a:lnTo>
                <a:cubicBezTo>
                  <a:pt x="567687" y="682335"/>
                  <a:pt x="488877" y="603525"/>
                  <a:pt x="391661" y="603525"/>
                </a:cubicBezTo>
                <a:lnTo>
                  <a:pt x="0" y="603525"/>
                </a:lnTo>
                <a:close/>
              </a:path>
            </a:pathLst>
          </a:custGeom>
        </p:spPr>
        <p:txBody>
          <a:bodyPr wrap="square">
            <a:noAutofit/>
          </a:bodyPr>
          <a:lstStyle>
            <a:lvl1pPr>
              <a:defRPr sz="825"/>
            </a:lvl1pPr>
          </a:lstStyle>
          <a:p>
            <a:r>
              <a:rPr lang="sv-SE" noProof="0" dirty="0"/>
              <a:t>Bild</a:t>
            </a:r>
          </a:p>
        </p:txBody>
      </p:sp>
      <p:sp>
        <p:nvSpPr>
          <p:cNvPr id="18" name="Plassholder for bilde 17"/>
          <p:cNvSpPr>
            <a:spLocks noGrp="1"/>
          </p:cNvSpPr>
          <p:nvPr>
            <p:ph type="pic" sz="quarter" idx="11" hasCustomPrompt="1"/>
          </p:nvPr>
        </p:nvSpPr>
        <p:spPr>
          <a:xfrm>
            <a:off x="5098002" y="3264024"/>
            <a:ext cx="854475" cy="2019177"/>
          </a:xfrm>
        </p:spPr>
        <p:txBody>
          <a:bodyPr/>
          <a:lstStyle>
            <a:lvl1pPr>
              <a:defRPr sz="825"/>
            </a:lvl1pPr>
          </a:lstStyle>
          <a:p>
            <a:r>
              <a:rPr lang="sv-SE" noProof="0" dirty="0"/>
              <a:t>Bild</a:t>
            </a:r>
          </a:p>
        </p:txBody>
      </p:sp>
      <p:sp>
        <p:nvSpPr>
          <p:cNvPr id="20"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4"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E18D3E01-2A8E-4043-B228-248D9286373B}" type="datetime1">
              <a:rPr lang="sv-SE" noProof="0" smtClean="0"/>
              <a:t>2018-12-11</a:t>
            </a:fld>
            <a:endParaRPr lang="sv-SE" noProof="0" dirty="0"/>
          </a:p>
        </p:txBody>
      </p:sp>
      <p:sp>
        <p:nvSpPr>
          <p:cNvPr id="15"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7" name="Bild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2569724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ext och bild">
    <p:bg>
      <p:bgPr>
        <a:blipFill dpi="0" rotWithShape="1">
          <a:blip r:embed="rId2">
            <a:lum/>
          </a:blip>
          <a:srcRect/>
          <a:stretch>
            <a:fillRect l="50000"/>
          </a:stretch>
        </a:blip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2" name="Tittel 1"/>
          <p:cNvSpPr>
            <a:spLocks noGrp="1"/>
          </p:cNvSpPr>
          <p:nvPr>
            <p:ph type="title" hasCustomPrompt="1"/>
          </p:nvPr>
        </p:nvSpPr>
        <p:spPr>
          <a:xfrm>
            <a:off x="445169" y="1501709"/>
            <a:ext cx="3597442" cy="1097280"/>
          </a:xfrm>
        </p:spPr>
        <p:txBody>
          <a:bodyPr/>
          <a:lstStyle>
            <a:lvl1pPr>
              <a:defRPr sz="2400" b="1"/>
            </a:lvl1pPr>
          </a:lstStyle>
          <a:p>
            <a:r>
              <a:rPr lang="sv-SE" noProof="0" dirty="0"/>
              <a:t>Klicka för att redigera huvudtitelstil</a:t>
            </a:r>
          </a:p>
        </p:txBody>
      </p:sp>
      <p:sp>
        <p:nvSpPr>
          <p:cNvPr id="3" name="Plassholder for innhold 2"/>
          <p:cNvSpPr>
            <a:spLocks noGrp="1"/>
          </p:cNvSpPr>
          <p:nvPr>
            <p:ph idx="1" hasCustomPrompt="1"/>
          </p:nvPr>
        </p:nvSpPr>
        <p:spPr>
          <a:xfrm>
            <a:off x="445169" y="2698870"/>
            <a:ext cx="3597442" cy="3563034"/>
          </a:xfrm>
        </p:spPr>
        <p:txBody>
          <a:bodyPr/>
          <a:lstStyle>
            <a:lvl1pPr>
              <a:defRPr sz="1350"/>
            </a:lvl1pPr>
            <a:lvl2pPr>
              <a:defRPr sz="1350" baseline="0"/>
            </a:lvl2pPr>
            <a:lvl3pPr>
              <a:defRPr sz="1350"/>
            </a:lvl3pPr>
            <a:lvl4pPr>
              <a:defRPr sz="1350"/>
            </a:lvl4pPr>
            <a:lvl5pPr>
              <a:defRPr sz="1350"/>
            </a:lvl5p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6" name="TekstSylinder 5"/>
          <p:cNvSpPr txBox="1"/>
          <p:nvPr userDrawn="1"/>
        </p:nvSpPr>
        <p:spPr>
          <a:xfrm>
            <a:off x="9671886" y="555774"/>
            <a:ext cx="1994234" cy="2446824"/>
          </a:xfrm>
          <a:prstGeom prst="rect">
            <a:avLst/>
          </a:prstGeom>
          <a:solidFill>
            <a:srgbClr val="FFFF00"/>
          </a:solidFill>
        </p:spPr>
        <p:txBody>
          <a:bodyPr wrap="square" lIns="137160" tIns="137160" rIns="137160" bIns="137160" rtlCol="0">
            <a:spAutoFit/>
          </a:bodyPr>
          <a:lstStyle/>
          <a:p>
            <a:r>
              <a:rPr lang="sv-SE" sz="1200" b="1" noProof="0" dirty="0"/>
              <a:t>HVORDAN ENDRE BILDE?</a:t>
            </a:r>
          </a:p>
          <a:p>
            <a:endParaRPr lang="sv-SE" sz="975" noProof="0" dirty="0"/>
          </a:p>
          <a:p>
            <a:r>
              <a:rPr lang="sv-SE" sz="975" noProof="0" dirty="0"/>
              <a:t>1) Høyreklikk, velg formater bakgrunn.</a:t>
            </a:r>
          </a:p>
          <a:p>
            <a:endParaRPr lang="sv-SE" sz="975" noProof="0" dirty="0"/>
          </a:p>
          <a:p>
            <a:r>
              <a:rPr lang="sv-SE" sz="975" noProof="0" dirty="0"/>
              <a:t>2) Sett inn bilde fra Fil.</a:t>
            </a:r>
          </a:p>
          <a:p>
            <a:r>
              <a:rPr lang="sv-SE" sz="975" noProof="0" dirty="0"/>
              <a:t>(bildet må være 960x1080px eller tilsvarende størrelsesforhold mellom bredde og høyde)</a:t>
            </a:r>
          </a:p>
          <a:p>
            <a:endParaRPr lang="sv-SE" sz="975" noProof="0" dirty="0"/>
          </a:p>
          <a:p>
            <a:r>
              <a:rPr lang="sv-SE" sz="975" noProof="0" dirty="0"/>
              <a:t>3) Sett «Forskjøvet</a:t>
            </a:r>
            <a:r>
              <a:rPr lang="sv-SE" sz="975" baseline="0" noProof="0" dirty="0"/>
              <a:t> mot venstre» til</a:t>
            </a:r>
            <a:r>
              <a:rPr lang="sv-SE" sz="975" noProof="0" dirty="0"/>
              <a:t> 50%. (øvrige forskyvninger settes til 0%)</a:t>
            </a:r>
          </a:p>
        </p:txBody>
      </p:sp>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6270948C-DA6C-4D5F-AD64-04C64483AC78}" type="datetime1">
              <a:rPr lang="sv-SE" noProof="0" smtClean="0"/>
              <a:t>2018-12-11</a:t>
            </a:fld>
            <a:endParaRPr lang="sv-SE" noProof="0" dirty="0"/>
          </a:p>
        </p:txBody>
      </p:sp>
      <p:sp>
        <p:nvSpPr>
          <p:cNvPr id="11"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2" name="Bild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17420608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ch bild 2">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2" name="Tittel 1"/>
          <p:cNvSpPr>
            <a:spLocks noGrp="1"/>
          </p:cNvSpPr>
          <p:nvPr>
            <p:ph type="title" hasCustomPrompt="1"/>
          </p:nvPr>
        </p:nvSpPr>
        <p:spPr>
          <a:xfrm>
            <a:off x="445169" y="1501709"/>
            <a:ext cx="3597442" cy="1097280"/>
          </a:xfrm>
        </p:spPr>
        <p:txBody>
          <a:bodyPr/>
          <a:lstStyle>
            <a:lvl1pPr>
              <a:defRPr sz="2400" b="1"/>
            </a:lvl1pPr>
          </a:lstStyle>
          <a:p>
            <a:r>
              <a:rPr lang="sv-SE" noProof="0" dirty="0"/>
              <a:t>Klicka för att redigera huvudtitelstil</a:t>
            </a:r>
          </a:p>
        </p:txBody>
      </p:sp>
      <p:sp>
        <p:nvSpPr>
          <p:cNvPr id="3" name="Plassholder for innhold 2"/>
          <p:cNvSpPr>
            <a:spLocks noGrp="1"/>
          </p:cNvSpPr>
          <p:nvPr>
            <p:ph idx="1" hasCustomPrompt="1"/>
          </p:nvPr>
        </p:nvSpPr>
        <p:spPr>
          <a:xfrm>
            <a:off x="445169" y="2698871"/>
            <a:ext cx="3597442" cy="3551459"/>
          </a:xfrm>
        </p:spPr>
        <p:txBody>
          <a:bodyPr/>
          <a:lstStyle>
            <a:lvl1pPr marL="0" indent="0">
              <a:buFontTx/>
              <a:buNone/>
              <a:defRPr sz="1350" baseline="0"/>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sv-SE" noProof="0" dirty="0"/>
              <a:t>Klicka för att redigera huvudtextformat</a:t>
            </a:r>
          </a:p>
        </p:txBody>
      </p:sp>
      <p:sp>
        <p:nvSpPr>
          <p:cNvPr id="5" name="Plassholder for bilde 4"/>
          <p:cNvSpPr>
            <a:spLocks noGrp="1"/>
          </p:cNvSpPr>
          <p:nvPr>
            <p:ph type="pic" sz="quarter" idx="10" hasCustomPrompt="1"/>
          </p:nvPr>
        </p:nvSpPr>
        <p:spPr>
          <a:xfrm>
            <a:off x="4572000" y="1604211"/>
            <a:ext cx="4572000" cy="4412498"/>
          </a:xfrm>
        </p:spPr>
        <p:txBody>
          <a:bodyPr/>
          <a:lstStyle>
            <a:lvl1pPr>
              <a:defRPr/>
            </a:lvl1pPr>
          </a:lstStyle>
          <a:p>
            <a:r>
              <a:rPr lang="sv-SE" noProof="0" dirty="0"/>
              <a:t>Bild</a:t>
            </a:r>
          </a:p>
        </p:txBody>
      </p:sp>
      <p:sp>
        <p:nvSpPr>
          <p:cNvPr id="14"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4B58FEC0-0232-4B94-AA81-DF7F5B38C2E7}" type="datetime1">
              <a:rPr lang="sv-SE" noProof="0" smtClean="0"/>
              <a:t>2018-12-11</a:t>
            </a:fld>
            <a:endParaRPr lang="sv-SE" noProof="0" dirty="0"/>
          </a:p>
        </p:txBody>
      </p:sp>
      <p:sp>
        <p:nvSpPr>
          <p:cNvPr id="11"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1802601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öve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4" name="TekstSylinder 3"/>
          <p:cNvSpPr txBox="1"/>
          <p:nvPr userDrawn="1"/>
        </p:nvSpPr>
        <p:spPr>
          <a:xfrm>
            <a:off x="9671886" y="555773"/>
            <a:ext cx="1994234" cy="1396536"/>
          </a:xfrm>
          <a:prstGeom prst="rect">
            <a:avLst/>
          </a:prstGeom>
          <a:solidFill>
            <a:srgbClr val="FFFF00"/>
          </a:solidFill>
        </p:spPr>
        <p:txBody>
          <a:bodyPr wrap="square" lIns="137160" tIns="137160" rIns="137160" bIns="137160"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b-NO" sz="1200" b="1" dirty="0"/>
              <a:t>HVORDAN ENDRE BILDE?</a:t>
            </a:r>
          </a:p>
          <a:p>
            <a:endParaRPr lang="nb-NO" sz="975" dirty="0"/>
          </a:p>
          <a:p>
            <a:r>
              <a:rPr lang="nb-NO" sz="975" dirty="0"/>
              <a:t>1) Høyreklikk, velg formater bakgrunn.</a:t>
            </a:r>
          </a:p>
          <a:p>
            <a:endParaRPr lang="nb-NO" sz="975" dirty="0"/>
          </a:p>
          <a:p>
            <a:r>
              <a:rPr lang="nb-NO" sz="975" dirty="0"/>
              <a:t>2) Sett inn bilde fra Fil.</a:t>
            </a:r>
          </a:p>
        </p:txBody>
      </p:sp>
      <p:pic>
        <p:nvPicPr>
          <p:cNvPr id="6" name="Bild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2272066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3" name="Plassholder for bilde 2"/>
          <p:cNvSpPr>
            <a:spLocks noGrp="1"/>
          </p:cNvSpPr>
          <p:nvPr>
            <p:ph type="pic" sz="quarter" idx="10" hasCustomPrompt="1"/>
          </p:nvPr>
        </p:nvSpPr>
        <p:spPr>
          <a:xfrm>
            <a:off x="0" y="0"/>
            <a:ext cx="9144000" cy="6858000"/>
          </a:xfrm>
        </p:spPr>
        <p:txBody>
          <a:bodyPr/>
          <a:lstStyle>
            <a:lvl1pPr>
              <a:defRPr/>
            </a:lvl1pPr>
          </a:lstStyle>
          <a:p>
            <a:r>
              <a:rPr lang="sv-SE" noProof="0" dirty="0"/>
              <a:t>Image</a:t>
            </a:r>
          </a:p>
        </p:txBody>
      </p:sp>
    </p:spTree>
    <p:extLst>
      <p:ext uri="{BB962C8B-B14F-4D97-AF65-F5344CB8AC3E}">
        <p14:creationId xmlns:p14="http://schemas.microsoft.com/office/powerpoint/2010/main" val="2418773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och diagram">
    <p:bg>
      <p:bgPr>
        <a:solidFill>
          <a:schemeClr val="bg1"/>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2" name="Tittel 1"/>
          <p:cNvSpPr>
            <a:spLocks noGrp="1"/>
          </p:cNvSpPr>
          <p:nvPr>
            <p:ph type="title" hasCustomPrompt="1"/>
          </p:nvPr>
        </p:nvSpPr>
        <p:spPr>
          <a:xfrm>
            <a:off x="445169" y="1363160"/>
            <a:ext cx="8253663" cy="461172"/>
          </a:xfrm>
        </p:spPr>
        <p:txBody>
          <a:bodyPr/>
          <a:lstStyle>
            <a:lvl1pPr>
              <a:defRPr sz="1950" b="1" baseline="0"/>
            </a:lvl1pPr>
          </a:lstStyle>
          <a:p>
            <a:r>
              <a:rPr lang="sv-SE" noProof="0" dirty="0"/>
              <a:t>Klicka för att redigera huvudtitelstil</a:t>
            </a:r>
          </a:p>
        </p:txBody>
      </p:sp>
      <p:sp>
        <p:nvSpPr>
          <p:cNvPr id="3" name="Plassholder for innhold 2"/>
          <p:cNvSpPr>
            <a:spLocks noGrp="1"/>
          </p:cNvSpPr>
          <p:nvPr>
            <p:ph idx="1" hasCustomPrompt="1"/>
          </p:nvPr>
        </p:nvSpPr>
        <p:spPr>
          <a:xfrm>
            <a:off x="445169" y="1998830"/>
            <a:ext cx="8253663" cy="4228351"/>
          </a:xfrm>
        </p:spPr>
        <p:txBody>
          <a:bodyPr/>
          <a:lstStyle>
            <a:lvl1pPr>
              <a:defRPr sz="1350"/>
            </a:lvl1pPr>
            <a:lvl2pPr>
              <a:defRPr sz="1350"/>
            </a:lvl2pPr>
            <a:lvl3pPr>
              <a:defRPr sz="1350"/>
            </a:lvl3pPr>
            <a:lvl4pPr>
              <a:defRPr sz="1350"/>
            </a:lvl4pPr>
            <a:lvl5pPr>
              <a:defRPr sz="1350"/>
            </a:lvl5p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13"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81F9092F-5F55-4344-BC59-A98F782EAC35}" type="datetime1">
              <a:rPr lang="sv-SE" noProof="0" smtClean="0"/>
              <a:t>2018-12-11</a:t>
            </a:fld>
            <a:endParaRPr lang="sv-SE" noProof="0" dirty="0"/>
          </a:p>
        </p:txBody>
      </p:sp>
      <p:sp>
        <p:nvSpPr>
          <p:cNvPr id="14"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1081706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agram">
    <p:bg>
      <p:bgPr>
        <a:solidFill>
          <a:schemeClr val="bg1"/>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 y="0"/>
            <a:ext cx="9141714" cy="1188662"/>
          </a:xfrm>
          <a:prstGeom prst="rect">
            <a:avLst/>
          </a:prstGeom>
        </p:spPr>
      </p:pic>
      <p:sp>
        <p:nvSpPr>
          <p:cNvPr id="3" name="Plassholder for innhold 2"/>
          <p:cNvSpPr>
            <a:spLocks noGrp="1"/>
          </p:cNvSpPr>
          <p:nvPr>
            <p:ph idx="1" hasCustomPrompt="1"/>
          </p:nvPr>
        </p:nvSpPr>
        <p:spPr>
          <a:xfrm>
            <a:off x="445169" y="1604212"/>
            <a:ext cx="8253663" cy="4634542"/>
          </a:xfrm>
        </p:spPr>
        <p:txBody>
          <a:bodyPr/>
          <a:lstStyle>
            <a:lvl1pPr>
              <a:defRPr sz="1350"/>
            </a:lvl1pPr>
            <a:lvl2pPr>
              <a:defRPr sz="1350"/>
            </a:lvl2pPr>
            <a:lvl3pPr>
              <a:defRPr sz="1350"/>
            </a:lvl3pPr>
            <a:lvl4pPr>
              <a:defRPr sz="1350"/>
            </a:lvl4pPr>
            <a:lvl5pPr>
              <a:defRPr sz="1350"/>
            </a:lvl5p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12"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8"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E78BB6C7-0BAA-4F73-AE3D-A98C0572B034}" type="datetime1">
              <a:rPr lang="sv-SE" noProof="0" smtClean="0"/>
              <a:t>2018-12-11</a:t>
            </a:fld>
            <a:endParaRPr lang="sv-SE" noProof="0" dirty="0"/>
          </a:p>
        </p:txBody>
      </p:sp>
      <p:sp>
        <p:nvSpPr>
          <p:cNvPr id="13"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423863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datum 2"/>
          <p:cNvSpPr>
            <a:spLocks noGrp="1"/>
          </p:cNvSpPr>
          <p:nvPr>
            <p:ph type="dt" sz="half" idx="10"/>
          </p:nvPr>
        </p:nvSpPr>
        <p:spPr/>
        <p:txBody>
          <a:bodyPr/>
          <a:lstStyle/>
          <a:p>
            <a:fld id="{9EC820FC-D8E7-A54E-8CBF-D87D4B9FD581}" type="datetime1">
              <a:rPr lang="sv-SE" smtClean="0">
                <a:solidFill>
                  <a:srgbClr val="000000"/>
                </a:solidFill>
              </a:rPr>
              <a:pPr/>
              <a:t>2018-12-11</a:t>
            </a:fld>
            <a:endParaRPr lang="sv-SE">
              <a:solidFill>
                <a:srgbClr val="000000"/>
              </a:solidFill>
            </a:endParaRPr>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532800" y="2400000"/>
            <a:ext cx="8078400" cy="360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5056113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itat lila">
    <p:bg>
      <p:bgPr>
        <a:solidFill>
          <a:schemeClr val="accent3"/>
        </a:soli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7244" y="2235201"/>
            <a:ext cx="1619465" cy="1722651"/>
          </a:xfrm>
          <a:prstGeom prst="rect">
            <a:avLst/>
          </a:prstGeom>
        </p:spPr>
      </p:pic>
      <p:sp>
        <p:nvSpPr>
          <p:cNvPr id="11"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8"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E800A724-B6B0-4841-B93F-19D6DB99C58F}" type="datetime1">
              <a:rPr lang="sv-SE" noProof="0" smtClean="0"/>
              <a:t>2018-12-11</a:t>
            </a:fld>
            <a:endParaRPr lang="sv-SE" noProof="0" dirty="0"/>
          </a:p>
        </p:txBody>
      </p:sp>
      <p:sp>
        <p:nvSpPr>
          <p:cNvPr id="12"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8" cy="201168"/>
          </a:xfrm>
          <a:prstGeom prst="rect">
            <a:avLst/>
          </a:prstGeom>
        </p:spPr>
      </p:pic>
      <p:sp>
        <p:nvSpPr>
          <p:cNvPr id="2" name="Tittel 1"/>
          <p:cNvSpPr>
            <a:spLocks noGrp="1"/>
          </p:cNvSpPr>
          <p:nvPr>
            <p:ph type="ctrTitle" hasCustomPrompt="1"/>
          </p:nvPr>
        </p:nvSpPr>
        <p:spPr>
          <a:xfrm>
            <a:off x="465083" y="2988861"/>
            <a:ext cx="5215798" cy="2674961"/>
          </a:xfrm>
        </p:spPr>
        <p:txBody>
          <a:bodyPr anchor="t" anchorCtr="0">
            <a:noAutofit/>
          </a:bodyPr>
          <a:lstStyle>
            <a:lvl1pPr algn="l">
              <a:defRPr sz="2550" b="1" baseline="0">
                <a:solidFill>
                  <a:schemeClr val="tx1"/>
                </a:solidFill>
              </a:defRPr>
            </a:lvl1pPr>
          </a:lstStyle>
          <a:p>
            <a:r>
              <a:rPr lang="sv-SE" noProof="0" dirty="0"/>
              <a:t>Klicka för att redigera huvudtitelstil</a:t>
            </a:r>
          </a:p>
        </p:txBody>
      </p:sp>
    </p:spTree>
    <p:extLst>
      <p:ext uri="{BB962C8B-B14F-4D97-AF65-F5344CB8AC3E}">
        <p14:creationId xmlns:p14="http://schemas.microsoft.com/office/powerpoint/2010/main" val="24045470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itat gul">
    <p:bg>
      <p:bgPr>
        <a:solidFill>
          <a:schemeClr val="accent4"/>
        </a:solidFill>
        <a:effectLst/>
      </p:bgPr>
    </p:bg>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7244" y="2235201"/>
            <a:ext cx="1619465" cy="1722651"/>
          </a:xfrm>
          <a:prstGeom prst="rect">
            <a:avLst/>
          </a:prstGeom>
        </p:spPr>
      </p:pic>
      <p:sp>
        <p:nvSpPr>
          <p:cNvPr id="11"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8"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33373030-BBF6-48EB-85AD-06A6AC98C766}" type="datetime1">
              <a:rPr lang="sv-SE" noProof="0" smtClean="0"/>
              <a:t>2018-12-11</a:t>
            </a:fld>
            <a:endParaRPr lang="sv-SE" noProof="0" dirty="0"/>
          </a:p>
        </p:txBody>
      </p:sp>
      <p:sp>
        <p:nvSpPr>
          <p:cNvPr id="12"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
        <p:nvSpPr>
          <p:cNvPr id="2" name="Tittel 1"/>
          <p:cNvSpPr>
            <a:spLocks noGrp="1"/>
          </p:cNvSpPr>
          <p:nvPr>
            <p:ph type="ctrTitle" hasCustomPrompt="1"/>
          </p:nvPr>
        </p:nvSpPr>
        <p:spPr>
          <a:xfrm>
            <a:off x="465083" y="2988861"/>
            <a:ext cx="5215798" cy="2674961"/>
          </a:xfrm>
        </p:spPr>
        <p:txBody>
          <a:bodyPr anchor="t" anchorCtr="0">
            <a:noAutofit/>
          </a:bodyPr>
          <a:lstStyle>
            <a:lvl1pPr algn="l">
              <a:defRPr sz="2550" b="1"/>
            </a:lvl1pPr>
          </a:lstStyle>
          <a:p>
            <a:r>
              <a:rPr lang="sv-SE" noProof="0" dirty="0"/>
              <a:t>Klicka för att redigera huvudtitelstil</a:t>
            </a:r>
          </a:p>
        </p:txBody>
      </p:sp>
    </p:spTree>
    <p:extLst>
      <p:ext uri="{BB962C8B-B14F-4D97-AF65-F5344CB8AC3E}">
        <p14:creationId xmlns:p14="http://schemas.microsoft.com/office/powerpoint/2010/main" val="86428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accent2"/>
        </a:solidFill>
        <a:effectLst/>
      </p:bgPr>
    </p:b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5527" y="-424444"/>
            <a:ext cx="5534807" cy="8005727"/>
          </a:xfrm>
          <a:prstGeom prst="rect">
            <a:avLst/>
          </a:prstGeom>
        </p:spPr>
      </p:pic>
      <p:sp>
        <p:nvSpPr>
          <p:cNvPr id="2" name="Tittel 1"/>
          <p:cNvSpPr>
            <a:spLocks noGrp="1"/>
          </p:cNvSpPr>
          <p:nvPr>
            <p:ph type="ctrTitle" hasCustomPrompt="1"/>
          </p:nvPr>
        </p:nvSpPr>
        <p:spPr>
          <a:xfrm>
            <a:off x="465081" y="3166282"/>
            <a:ext cx="2544251" cy="1064525"/>
          </a:xfrm>
        </p:spPr>
        <p:txBody>
          <a:bodyPr anchor="b" anchorCtr="0">
            <a:noAutofit/>
          </a:bodyPr>
          <a:lstStyle>
            <a:lvl1pPr algn="l">
              <a:defRPr sz="1500" b="1" baseline="0"/>
            </a:lvl1pPr>
          </a:lstStyle>
          <a:p>
            <a:r>
              <a:rPr lang="sv-SE" noProof="0" dirty="0"/>
              <a:t>Klicka för att redigera huvudtitelstil</a:t>
            </a:r>
          </a:p>
        </p:txBody>
      </p:sp>
      <p:sp>
        <p:nvSpPr>
          <p:cNvPr id="12" name="Plassholder for tekst 11"/>
          <p:cNvSpPr>
            <a:spLocks noGrp="1"/>
          </p:cNvSpPr>
          <p:nvPr>
            <p:ph type="body" sz="quarter" idx="10" hasCustomPrompt="1"/>
          </p:nvPr>
        </p:nvSpPr>
        <p:spPr>
          <a:xfrm>
            <a:off x="465081" y="4449525"/>
            <a:ext cx="2544251" cy="1378068"/>
          </a:xfrm>
        </p:spPr>
        <p:txBody>
          <a:bodyPr/>
          <a:lstStyle>
            <a:lvl1pPr marL="0" indent="0">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noProof="0" dirty="0"/>
              <a:t>Klicka för att redigera huvudtextformat</a:t>
            </a:r>
          </a:p>
        </p:txBody>
      </p:sp>
      <p:sp>
        <p:nvSpPr>
          <p:cNvPr id="9"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10"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13DB56C2-68DA-4ED6-9C62-EDDF2A2D05FD}" type="datetime1">
              <a:rPr lang="sv-SE" noProof="0" smtClean="0"/>
              <a:t>2018-12-11</a:t>
            </a:fld>
            <a:endParaRPr lang="sv-SE" noProof="0" dirty="0"/>
          </a:p>
        </p:txBody>
      </p:sp>
      <p:sp>
        <p:nvSpPr>
          <p:cNvPr id="11"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901" y="607766"/>
            <a:ext cx="1512629" cy="201168"/>
          </a:xfrm>
          <a:prstGeom prst="rect">
            <a:avLst/>
          </a:prstGeom>
        </p:spPr>
      </p:pic>
    </p:spTree>
    <p:extLst>
      <p:ext uri="{BB962C8B-B14F-4D97-AF65-F5344CB8AC3E}">
        <p14:creationId xmlns:p14="http://schemas.microsoft.com/office/powerpoint/2010/main" val="3520316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ga turkos">
    <p:bg>
      <p:bgPr>
        <a:solidFill>
          <a:schemeClr val="accent2"/>
        </a:solidFill>
        <a:effectLst/>
      </p:bgPr>
    </p:bg>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
        <p:nvSpPr>
          <p:cNvPr id="7"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tx1"/>
                </a:solidFill>
              </a:defRPr>
            </a:lvl1pPr>
          </a:lstStyle>
          <a:p>
            <a:fld id="{831CE2D9-3176-4E8D-AAB5-9D8A3B32916C}" type="datetime1">
              <a:rPr lang="sv-SE" noProof="0" smtClean="0"/>
              <a:t>2018-12-11</a:t>
            </a:fld>
            <a:endParaRPr lang="sv-SE" noProof="0" dirty="0"/>
          </a:p>
        </p:txBody>
      </p:sp>
      <p:sp>
        <p:nvSpPr>
          <p:cNvPr id="8"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8080" y="3163824"/>
            <a:ext cx="3987841" cy="530352"/>
          </a:xfrm>
          <a:prstGeom prst="rect">
            <a:avLst/>
          </a:prstGeom>
        </p:spPr>
      </p:pic>
    </p:spTree>
    <p:extLst>
      <p:ext uri="{BB962C8B-B14F-4D97-AF65-F5344CB8AC3E}">
        <p14:creationId xmlns:p14="http://schemas.microsoft.com/office/powerpoint/2010/main" val="1351225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ga blå">
    <p:bg>
      <p:bgPr>
        <a:solidFill>
          <a:schemeClr val="accent1"/>
        </a:solidFill>
        <a:effectLst/>
      </p:bgPr>
    </p:bg>
    <p:spTree>
      <p:nvGrpSpPr>
        <p:cNvPr id="1" name=""/>
        <p:cNvGrpSpPr/>
        <p:nvPr/>
      </p:nvGrpSpPr>
      <p:grpSpPr>
        <a:xfrm>
          <a:off x="0" y="0"/>
          <a:ext cx="0" cy="0"/>
          <a:chOff x="0" y="0"/>
          <a:chExt cx="0" cy="0"/>
        </a:xfrm>
      </p:grpSpPr>
      <p:sp>
        <p:nvSpPr>
          <p:cNvPr id="6" name="Plassholder for lysbildenummer 5"/>
          <p:cNvSpPr>
            <a:spLocks noGrp="1"/>
          </p:cNvSpPr>
          <p:nvPr>
            <p:ph type="sldNum" sz="quarter" idx="4"/>
          </p:nvPr>
        </p:nvSpPr>
        <p:spPr>
          <a:xfrm>
            <a:off x="8245590" y="6356351"/>
            <a:ext cx="433328" cy="365125"/>
          </a:xfrm>
          <a:prstGeom prst="rect">
            <a:avLst/>
          </a:prstGeom>
        </p:spPr>
        <p:txBody>
          <a:bodyPr vert="horz" lIns="91440" tIns="45720" rIns="91440" bIns="45720" rtlCol="0" anchor="ctr"/>
          <a:lstStyle>
            <a:lvl1pPr algn="r">
              <a:defRPr sz="825">
                <a:solidFill>
                  <a:schemeClr val="bg1"/>
                </a:solidFill>
              </a:defRPr>
            </a:lvl1pPr>
          </a:lstStyle>
          <a:p>
            <a:fld id="{FBB4C1D9-1FB8-45E5-82FF-C9AD6CD6534D}" type="slidenum">
              <a:rPr lang="sv-SE" noProof="0" smtClean="0"/>
              <a:pPr/>
              <a:t>‹#›</a:t>
            </a:fld>
            <a:endParaRPr lang="sv-SE" noProof="0" dirty="0"/>
          </a:p>
        </p:txBody>
      </p:sp>
      <p:sp>
        <p:nvSpPr>
          <p:cNvPr id="7" name="Plassholder for dato 3"/>
          <p:cNvSpPr>
            <a:spLocks noGrp="1"/>
          </p:cNvSpPr>
          <p:nvPr>
            <p:ph type="dt" sz="half" idx="2"/>
          </p:nvPr>
        </p:nvSpPr>
        <p:spPr>
          <a:xfrm>
            <a:off x="465083" y="6356351"/>
            <a:ext cx="758447" cy="365125"/>
          </a:xfrm>
          <a:prstGeom prst="rect">
            <a:avLst/>
          </a:prstGeom>
        </p:spPr>
        <p:txBody>
          <a:bodyPr vert="horz" lIns="91440" tIns="45720" rIns="91440" bIns="45720" rtlCol="0" anchor="ctr"/>
          <a:lstStyle>
            <a:lvl1pPr algn="l">
              <a:defRPr sz="825">
                <a:solidFill>
                  <a:schemeClr val="bg1"/>
                </a:solidFill>
              </a:defRPr>
            </a:lvl1pPr>
          </a:lstStyle>
          <a:p>
            <a:fld id="{7979793F-BEA3-493C-9602-7E9F7AC61B3A}" type="datetime1">
              <a:rPr lang="sv-SE" noProof="0" smtClean="0"/>
              <a:t>2018-12-11</a:t>
            </a:fld>
            <a:endParaRPr lang="sv-SE" noProof="0" dirty="0"/>
          </a:p>
        </p:txBody>
      </p:sp>
      <p:sp>
        <p:nvSpPr>
          <p:cNvPr id="8" name="Plassholder for bunntekst 4"/>
          <p:cNvSpPr>
            <a:spLocks noGrp="1"/>
          </p:cNvSpPr>
          <p:nvPr>
            <p:ph type="ftr" sz="quarter" idx="3"/>
          </p:nvPr>
        </p:nvSpPr>
        <p:spPr>
          <a:xfrm>
            <a:off x="1223530" y="6356351"/>
            <a:ext cx="2822517" cy="365125"/>
          </a:xfrm>
          <a:prstGeom prst="rect">
            <a:avLst/>
          </a:prstGeom>
        </p:spPr>
        <p:txBody>
          <a:bodyPr vert="horz" lIns="91440" tIns="45720" rIns="91440" bIns="45720" rtlCol="0" anchor="ctr"/>
          <a:lstStyle>
            <a:lvl1pPr algn="l">
              <a:defRPr sz="825">
                <a:solidFill>
                  <a:schemeClr val="bg1"/>
                </a:solidFill>
              </a:defRPr>
            </a:lvl1pPr>
          </a:lstStyle>
          <a:p>
            <a:r>
              <a:rPr lang="sv-SE" noProof="0" dirty="0"/>
              <a:t>Knowit</a:t>
            </a:r>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8081" y="3163824"/>
            <a:ext cx="3987839" cy="530352"/>
          </a:xfrm>
          <a:prstGeom prst="rect">
            <a:avLst/>
          </a:prstGeom>
        </p:spPr>
      </p:pic>
    </p:spTree>
    <p:extLst>
      <p:ext uri="{BB962C8B-B14F-4D97-AF65-F5344CB8AC3E}">
        <p14:creationId xmlns:p14="http://schemas.microsoft.com/office/powerpoint/2010/main" val="2288448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6"/>
            <a:ext cx="9144000" cy="4967817"/>
          </a:xfrm>
          <a:noFill/>
        </p:spPr>
        <p:txBody>
          <a:bodyPr>
            <a:noAutofit/>
          </a:bodyPr>
          <a:lstStyle>
            <a:lvl1pPr marL="0" indent="0">
              <a:buFontTx/>
              <a:buNone/>
              <a:defRPr/>
            </a:lvl1pPr>
          </a:lstStyle>
          <a:p>
            <a:r>
              <a:rPr lang="en-US"/>
              <a:t>Drag picture to placeholder or click icon to add</a:t>
            </a:r>
            <a:endParaRPr lang="sv-SE"/>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8203"/>
            <a:ext cx="9147600" cy="191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804028" y="5921574"/>
            <a:ext cx="1782763" cy="4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hasCustomPrompt="1"/>
          </p:nvPr>
        </p:nvSpPr>
        <p:spPr>
          <a:xfrm>
            <a:off x="540001" y="5356800"/>
            <a:ext cx="6014630" cy="1142400"/>
          </a:xfrm>
        </p:spPr>
        <p:txBody>
          <a:bodyPr lIns="0" tIns="0" rIns="0" bIns="0" anchor="ctr" anchorCtr="0"/>
          <a:lstStyle>
            <a:lvl1pPr algn="l">
              <a:defRPr sz="2250" baseline="0">
                <a:solidFill>
                  <a:schemeClr val="tx2"/>
                </a:solidFill>
              </a:defRPr>
            </a:lvl1pPr>
          </a:lstStyle>
          <a:p>
            <a:r>
              <a:rPr lang="sv-SE" dirty="0"/>
              <a:t>Välj vit eller svart text för kontrast</a:t>
            </a:r>
          </a:p>
        </p:txBody>
      </p:sp>
    </p:spTree>
    <p:extLst>
      <p:ext uri="{BB962C8B-B14F-4D97-AF65-F5344CB8AC3E}">
        <p14:creationId xmlns:p14="http://schemas.microsoft.com/office/powerpoint/2010/main" val="4165600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6624000"/>
          </a:xfrm>
          <a:noFill/>
        </p:spPr>
        <p:txBody>
          <a:bodyPr>
            <a:noAutofit/>
          </a:bodyPr>
          <a:lstStyle>
            <a:lvl1pPr marL="0" indent="0">
              <a:buFontTx/>
              <a:buNone/>
              <a:defRPr/>
            </a:lvl1pPr>
          </a:lstStyle>
          <a:p>
            <a:r>
              <a:rPr lang="en-US"/>
              <a:t>Drag picture to placeholder or click icon to add</a:t>
            </a:r>
            <a:endParaRPr lang="sv-SE"/>
          </a:p>
        </p:txBody>
      </p:sp>
      <p:sp>
        <p:nvSpPr>
          <p:cNvPr id="9" name="Rubrik 1"/>
          <p:cNvSpPr>
            <a:spLocks noGrp="1"/>
          </p:cNvSpPr>
          <p:nvPr>
            <p:ph type="ctrTitle" hasCustomPrompt="1"/>
          </p:nvPr>
        </p:nvSpPr>
        <p:spPr>
          <a:xfrm>
            <a:off x="590400" y="1051200"/>
            <a:ext cx="8229600" cy="1142400"/>
          </a:xfrm>
        </p:spPr>
        <p:txBody>
          <a:bodyPr lIns="0" tIns="0" rIns="0" bIns="0" anchor="ctr" anchorCtr="0"/>
          <a:lstStyle>
            <a:lvl1pPr algn="l">
              <a:defRPr sz="2250" baseline="0"/>
            </a:lvl1pPr>
          </a:lstStyle>
          <a:p>
            <a:r>
              <a:rPr lang="sv-SE" dirty="0"/>
              <a:t>Välj vit eller svart text för kontrast</a:t>
            </a:r>
          </a:p>
        </p:txBody>
      </p:sp>
      <p:sp>
        <p:nvSpPr>
          <p:cNvPr id="4" name="Platshållare för text 6"/>
          <p:cNvSpPr>
            <a:spLocks noGrp="1"/>
          </p:cNvSpPr>
          <p:nvPr>
            <p:ph type="body" sz="quarter" idx="14" hasCustomPrompt="1"/>
          </p:nvPr>
        </p:nvSpPr>
        <p:spPr>
          <a:xfrm>
            <a:off x="6804000" y="5918400"/>
            <a:ext cx="1782000" cy="484800"/>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5499053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034"/>
            <a:ext cx="9147600" cy="6862732"/>
          </a:xfrm>
          <a:prstGeom prst="rect">
            <a:avLst/>
          </a:prstGeom>
        </p:spPr>
      </p:pic>
      <p:sp>
        <p:nvSpPr>
          <p:cNvPr id="2" name="Rubrik 1"/>
          <p:cNvSpPr>
            <a:spLocks noGrp="1"/>
          </p:cNvSpPr>
          <p:nvPr>
            <p:ph type="ctrTitle" hasCustomPrompt="1"/>
          </p:nvPr>
        </p:nvSpPr>
        <p:spPr>
          <a:xfrm>
            <a:off x="539999" y="4296000"/>
            <a:ext cx="8094885" cy="1344000"/>
          </a:xfrm>
        </p:spPr>
        <p:txBody>
          <a:bodyPr lIns="0" tIns="0" rIns="0" bIns="0" anchor="ctr" anchorCtr="0"/>
          <a:lstStyle>
            <a:lvl1pPr algn="l">
              <a:defRPr sz="2250" baseline="0">
                <a:solidFill>
                  <a:srgbClr val="000000"/>
                </a:solidFill>
              </a:defRPr>
            </a:lvl1pPr>
          </a:lstStyle>
          <a:p>
            <a:r>
              <a:rPr lang="sv-SE" dirty="0"/>
              <a:t>Välj vit eller svart text för kontrast</a:t>
            </a:r>
          </a:p>
        </p:txBody>
      </p:sp>
      <p:sp>
        <p:nvSpPr>
          <p:cNvPr id="10" name="Platshållare för bild 9"/>
          <p:cNvSpPr>
            <a:spLocks noGrp="1"/>
          </p:cNvSpPr>
          <p:nvPr>
            <p:ph type="pic" sz="quarter" idx="15"/>
          </p:nvPr>
        </p:nvSpPr>
        <p:spPr>
          <a:xfrm>
            <a:off x="-2" y="1828152"/>
            <a:ext cx="9144000" cy="2112000"/>
          </a:xfrm>
        </p:spPr>
        <p:txBody>
          <a:bodyPr/>
          <a:lstStyle>
            <a:lvl1pPr marL="0" indent="0">
              <a:buFontTx/>
              <a:buNone/>
              <a:defRPr/>
            </a:lvl1pPr>
          </a:lstStyle>
          <a:p>
            <a:r>
              <a:rPr lang="en-US"/>
              <a:t>Drag picture to placeholder or click icon to add</a:t>
            </a:r>
            <a:endParaRPr lang="sv-SE"/>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935410" y="5921574"/>
            <a:ext cx="1782763" cy="4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975513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833280"/>
            <a:ext cx="9147600" cy="3231631"/>
          </a:xfrm>
          <a:prstGeom prst="rect">
            <a:avLst/>
          </a:prstGeom>
        </p:spPr>
      </p:pic>
      <p:sp>
        <p:nvSpPr>
          <p:cNvPr id="2" name="Rubrik 1"/>
          <p:cNvSpPr>
            <a:spLocks noGrp="1"/>
          </p:cNvSpPr>
          <p:nvPr>
            <p:ph type="ctrTitle" hasCustomPrompt="1"/>
          </p:nvPr>
        </p:nvSpPr>
        <p:spPr>
          <a:xfrm>
            <a:off x="628652" y="2554171"/>
            <a:ext cx="8174115" cy="1536000"/>
          </a:xfrm>
        </p:spPr>
        <p:txBody>
          <a:bodyPr lIns="0" tIns="0" rIns="0" bIns="0" anchor="ctr" anchorCtr="0"/>
          <a:lstStyle>
            <a:lvl1pPr algn="l">
              <a:defRPr sz="2250" baseline="0">
                <a:solidFill>
                  <a:srgbClr val="000000"/>
                </a:solidFill>
              </a:defRPr>
            </a:lvl1pPr>
          </a:lstStyle>
          <a:p>
            <a:r>
              <a:rPr lang="sv-SE" dirty="0"/>
              <a:t>Välj vit eller svart text för kontrast</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62872" y="4302584"/>
            <a:ext cx="1782763" cy="4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87708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64257"/>
            <a:ext cx="9179296" cy="740297"/>
          </a:xfrm>
          <a:prstGeom prst="rect">
            <a:avLst/>
          </a:prstGeom>
        </p:spPr>
      </p:pic>
      <p:sp>
        <p:nvSpPr>
          <p:cNvPr id="8" name="Platshållare för bild 9"/>
          <p:cNvSpPr>
            <a:spLocks noGrp="1"/>
          </p:cNvSpPr>
          <p:nvPr>
            <p:ph type="pic" sz="quarter" idx="15"/>
          </p:nvPr>
        </p:nvSpPr>
        <p:spPr>
          <a:xfrm>
            <a:off x="0" y="1828152"/>
            <a:ext cx="2916000" cy="2112000"/>
          </a:xfrm>
        </p:spPr>
        <p:txBody>
          <a:bodyPr/>
          <a:lstStyle>
            <a:lvl1pPr marL="0" indent="0">
              <a:buFontTx/>
              <a:buNone/>
              <a:defRPr/>
            </a:lvl1pPr>
          </a:lstStyle>
          <a:p>
            <a:r>
              <a:rPr lang="en-US"/>
              <a:t>Drag picture to placeholder or click icon to add</a:t>
            </a:r>
            <a:endParaRPr lang="sv-SE"/>
          </a:p>
        </p:txBody>
      </p:sp>
      <p:sp>
        <p:nvSpPr>
          <p:cNvPr id="9" name="Platshållare för bild 9"/>
          <p:cNvSpPr>
            <a:spLocks noGrp="1"/>
          </p:cNvSpPr>
          <p:nvPr>
            <p:ph type="pic" sz="quarter" idx="16"/>
          </p:nvPr>
        </p:nvSpPr>
        <p:spPr>
          <a:xfrm>
            <a:off x="3114000" y="1828152"/>
            <a:ext cx="2916000" cy="2112000"/>
          </a:xfrm>
        </p:spPr>
        <p:txBody>
          <a:bodyPr/>
          <a:lstStyle>
            <a:lvl1pPr marL="0" indent="0">
              <a:buFontTx/>
              <a:buNone/>
              <a:defRPr/>
            </a:lvl1pPr>
          </a:lstStyle>
          <a:p>
            <a:r>
              <a:rPr lang="en-US"/>
              <a:t>Drag picture to placeholder or click icon to add</a:t>
            </a:r>
            <a:endParaRPr lang="sv-SE"/>
          </a:p>
        </p:txBody>
      </p:sp>
      <p:sp>
        <p:nvSpPr>
          <p:cNvPr id="10" name="Platshållare för bild 9"/>
          <p:cNvSpPr>
            <a:spLocks noGrp="1"/>
          </p:cNvSpPr>
          <p:nvPr>
            <p:ph type="pic" sz="quarter" idx="17"/>
          </p:nvPr>
        </p:nvSpPr>
        <p:spPr>
          <a:xfrm>
            <a:off x="6228000" y="1828152"/>
            <a:ext cx="2916000" cy="2112000"/>
          </a:xfrm>
        </p:spPr>
        <p:txBody>
          <a:bodyPr/>
          <a:lstStyle>
            <a:lvl1pPr marL="0" indent="0">
              <a:buFontTx/>
              <a:buNone/>
              <a:defRPr/>
            </a:lvl1pPr>
          </a:lstStyle>
          <a:p>
            <a:r>
              <a:rPr lang="en-US"/>
              <a:t>Drag picture to placeholder or click icon to add</a:t>
            </a:r>
            <a:endParaRPr lang="sv-SE"/>
          </a:p>
        </p:txBody>
      </p:sp>
      <p:sp>
        <p:nvSpPr>
          <p:cNvPr id="11" name="Rubrik 1"/>
          <p:cNvSpPr>
            <a:spLocks noGrp="1"/>
          </p:cNvSpPr>
          <p:nvPr>
            <p:ph type="ctrTitle" hasCustomPrompt="1"/>
          </p:nvPr>
        </p:nvSpPr>
        <p:spPr>
          <a:xfrm>
            <a:off x="534262" y="4222070"/>
            <a:ext cx="6137156" cy="835260"/>
          </a:xfrm>
        </p:spPr>
        <p:txBody>
          <a:bodyPr lIns="0" tIns="0" rIns="0" bIns="0" anchor="t" anchorCtr="0">
            <a:normAutofit/>
          </a:bodyPr>
          <a:lstStyle>
            <a:lvl1pPr algn="l">
              <a:defRPr sz="1800" baseline="0">
                <a:solidFill>
                  <a:srgbClr val="000000"/>
                </a:solidFill>
              </a:defRPr>
            </a:lvl1pPr>
          </a:lstStyle>
          <a:p>
            <a:r>
              <a:rPr lang="sv-SE" dirty="0"/>
              <a:t>Välj vit eller svart text för kontrast</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045637" y="4310844"/>
            <a:ext cx="1782763" cy="482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111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759200" cy="1382400"/>
          </a:xfrm>
        </p:spPr>
        <p:txBody>
          <a:bodyPr/>
          <a:lstStyle/>
          <a:p>
            <a:r>
              <a:rPr lang="en-US"/>
              <a:t>Click to edit Master title style</a:t>
            </a:r>
            <a:endParaRPr lang="sv-SE"/>
          </a:p>
        </p:txBody>
      </p:sp>
      <p:sp>
        <p:nvSpPr>
          <p:cNvPr id="3" name="Platshållare för innehåll 2"/>
          <p:cNvSpPr>
            <a:spLocks noGrp="1"/>
          </p:cNvSpPr>
          <p:nvPr>
            <p:ph idx="1"/>
          </p:nvPr>
        </p:nvSpPr>
        <p:spPr>
          <a:xfrm>
            <a:off x="532800" y="2400000"/>
            <a:ext cx="4759200" cy="36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616000" y="0"/>
            <a:ext cx="3528000" cy="6624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264E02E1-4C5E-EE4F-B3AB-9C165DC8359C}" type="datetime1">
              <a:rPr lang="sv-SE" smtClean="0"/>
              <a:pPr/>
              <a:t>2018-12-11</a:t>
            </a:fld>
            <a:endParaRPr lang="sv-SE"/>
          </a:p>
        </p:txBody>
      </p:sp>
      <p:sp>
        <p:nvSpPr>
          <p:cNvPr id="11"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3311192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0" name="Platshållare för datum 3"/>
          <p:cNvSpPr>
            <a:spLocks noGrp="1"/>
          </p:cNvSpPr>
          <p:nvPr>
            <p:ph type="dt" sz="half" idx="2"/>
          </p:nvPr>
        </p:nvSpPr>
        <p:spPr>
          <a:xfrm>
            <a:off x="488178" y="6191152"/>
            <a:ext cx="1221679" cy="366183"/>
          </a:xfrm>
          <a:prstGeom prst="rect">
            <a:avLst/>
          </a:prstGeom>
        </p:spPr>
        <p:txBody>
          <a:bodyPr vert="horz" lIns="91440" tIns="45720" rIns="91440" bIns="45720" rtlCol="0" anchor="ctr"/>
          <a:lstStyle>
            <a:lvl1pPr algn="l">
              <a:defRPr sz="675">
                <a:solidFill>
                  <a:srgbClr val="000000"/>
                </a:solidFill>
              </a:defRPr>
            </a:lvl1pPr>
          </a:lstStyle>
          <a:p>
            <a:fld id="{56E8A2E4-7B7C-674A-B106-A715ADEB0CF7}" type="datetime1">
              <a:rPr lang="sv-SE" smtClean="0"/>
              <a:pPr/>
              <a:t>2018-12-11</a:t>
            </a:fld>
            <a:endParaRPr lang="sv-SE"/>
          </a:p>
        </p:txBody>
      </p:sp>
      <p:sp>
        <p:nvSpPr>
          <p:cNvPr id="11" name="Platshållare för sidfot 4"/>
          <p:cNvSpPr>
            <a:spLocks noGrp="1"/>
          </p:cNvSpPr>
          <p:nvPr>
            <p:ph type="ftr" sz="quarter" idx="3"/>
          </p:nvPr>
        </p:nvSpPr>
        <p:spPr>
          <a:xfrm>
            <a:off x="1740832" y="6191152"/>
            <a:ext cx="4466683" cy="366183"/>
          </a:xfrm>
          <a:prstGeom prst="rect">
            <a:avLst/>
          </a:prstGeom>
        </p:spPr>
        <p:txBody>
          <a:bodyPr vert="horz" lIns="91440" tIns="45720" rIns="91440" bIns="45720" rtlCol="0" anchor="ctr"/>
          <a:lstStyle>
            <a:lvl1pPr algn="l">
              <a:defRPr sz="675">
                <a:solidFill>
                  <a:srgbClr val="000000"/>
                </a:solidFill>
              </a:defRPr>
            </a:lvl1pPr>
          </a:lstStyle>
          <a:p>
            <a:r>
              <a:rPr lang="sv-SE"/>
              <a:t>Här skriver du in sidfot</a:t>
            </a:r>
          </a:p>
        </p:txBody>
      </p:sp>
    </p:spTree>
    <p:extLst>
      <p:ext uri="{BB962C8B-B14F-4D97-AF65-F5344CB8AC3E}">
        <p14:creationId xmlns:p14="http://schemas.microsoft.com/office/powerpoint/2010/main" val="7407333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datum 2"/>
          <p:cNvSpPr>
            <a:spLocks noGrp="1"/>
          </p:cNvSpPr>
          <p:nvPr>
            <p:ph type="dt" sz="half" idx="10"/>
          </p:nvPr>
        </p:nvSpPr>
        <p:spPr/>
        <p:txBody>
          <a:bodyPr/>
          <a:lstStyle/>
          <a:p>
            <a:fld id="{9EC820FC-D8E7-A54E-8CBF-D87D4B9FD581}" type="datetime1">
              <a:rPr lang="sv-SE" smtClean="0">
                <a:solidFill>
                  <a:srgbClr val="000000"/>
                </a:solidFill>
              </a:rPr>
              <a:pPr/>
              <a:t>2018-12-11</a:t>
            </a:fld>
            <a:endParaRPr lang="sv-SE">
              <a:solidFill>
                <a:srgbClr val="000000"/>
              </a:solidFill>
            </a:endParaRPr>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532800" y="2400000"/>
            <a:ext cx="8078400" cy="360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13229601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759200" cy="1382400"/>
          </a:xfrm>
        </p:spPr>
        <p:txBody>
          <a:bodyPr/>
          <a:lstStyle/>
          <a:p>
            <a:r>
              <a:rPr lang="en-US"/>
              <a:t>Click to edit Master title style</a:t>
            </a:r>
            <a:endParaRPr lang="sv-SE"/>
          </a:p>
        </p:txBody>
      </p:sp>
      <p:sp>
        <p:nvSpPr>
          <p:cNvPr id="3" name="Platshållare för innehåll 2"/>
          <p:cNvSpPr>
            <a:spLocks noGrp="1"/>
          </p:cNvSpPr>
          <p:nvPr>
            <p:ph idx="1"/>
          </p:nvPr>
        </p:nvSpPr>
        <p:spPr>
          <a:xfrm>
            <a:off x="532800" y="2400000"/>
            <a:ext cx="4759200" cy="36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616000" y="0"/>
            <a:ext cx="3528000" cy="6624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488178" y="6191152"/>
            <a:ext cx="1221679" cy="366183"/>
          </a:xfrm>
          <a:prstGeom prst="rect">
            <a:avLst/>
          </a:prstGeom>
        </p:spPr>
        <p:txBody>
          <a:bodyPr vert="horz" lIns="91440" tIns="45720" rIns="91440" bIns="45720" rtlCol="0" anchor="ctr"/>
          <a:lstStyle>
            <a:lvl1pPr algn="l">
              <a:defRPr sz="675">
                <a:solidFill>
                  <a:srgbClr val="000000"/>
                </a:solidFill>
              </a:defRPr>
            </a:lvl1pPr>
          </a:lstStyle>
          <a:p>
            <a:fld id="{264E02E1-4C5E-EE4F-B3AB-9C165DC8359C}" type="datetime1">
              <a:rPr lang="sv-SE" smtClean="0"/>
              <a:pPr/>
              <a:t>2018-12-11</a:t>
            </a:fld>
            <a:endParaRPr lang="sv-SE"/>
          </a:p>
        </p:txBody>
      </p:sp>
      <p:sp>
        <p:nvSpPr>
          <p:cNvPr id="11" name="Platshållare för sidfot 4"/>
          <p:cNvSpPr>
            <a:spLocks noGrp="1"/>
          </p:cNvSpPr>
          <p:nvPr>
            <p:ph type="ftr" sz="quarter" idx="3"/>
          </p:nvPr>
        </p:nvSpPr>
        <p:spPr>
          <a:xfrm>
            <a:off x="1740832" y="6191152"/>
            <a:ext cx="4466683" cy="366183"/>
          </a:xfrm>
          <a:prstGeom prst="rect">
            <a:avLst/>
          </a:prstGeom>
        </p:spPr>
        <p:txBody>
          <a:bodyPr vert="horz" lIns="91440" tIns="45720" rIns="91440" bIns="45720" rtlCol="0" anchor="ctr"/>
          <a:lstStyle>
            <a:lvl1pPr algn="l">
              <a:defRPr sz="675">
                <a:solidFill>
                  <a:srgbClr val="000000"/>
                </a:solidFill>
              </a:defRPr>
            </a:lvl1pPr>
          </a:lstStyle>
          <a:p>
            <a:r>
              <a:rPr lang="sv-SE"/>
              <a:t>Här skriver du in sidfot</a:t>
            </a:r>
          </a:p>
        </p:txBody>
      </p:sp>
    </p:spTree>
    <p:extLst>
      <p:ext uri="{BB962C8B-B14F-4D97-AF65-F5344CB8AC3E}">
        <p14:creationId xmlns:p14="http://schemas.microsoft.com/office/powerpoint/2010/main" val="13730465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802" y="960000"/>
            <a:ext cx="4277335"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2" y="2400000"/>
            <a:ext cx="4277335"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148000" y="1315200"/>
            <a:ext cx="3996000" cy="3648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488178" y="6191152"/>
            <a:ext cx="1221679" cy="366183"/>
          </a:xfrm>
          <a:prstGeom prst="rect">
            <a:avLst/>
          </a:prstGeom>
        </p:spPr>
        <p:txBody>
          <a:bodyPr vert="horz" lIns="91440" tIns="45720" rIns="91440" bIns="45720" rtlCol="0" anchor="ctr"/>
          <a:lstStyle>
            <a:lvl1pPr algn="l">
              <a:defRPr sz="675">
                <a:solidFill>
                  <a:srgbClr val="000000"/>
                </a:solidFill>
              </a:defRPr>
            </a:lvl1pPr>
          </a:lstStyle>
          <a:p>
            <a:fld id="{38637CA1-DDF3-434D-A52A-2A881D3B9111}" type="datetime1">
              <a:rPr lang="sv-SE" smtClean="0"/>
              <a:pPr/>
              <a:t>2018-12-11</a:t>
            </a:fld>
            <a:endParaRPr lang="sv-SE"/>
          </a:p>
        </p:txBody>
      </p:sp>
      <p:sp>
        <p:nvSpPr>
          <p:cNvPr id="11" name="Platshållare för sidfot 4"/>
          <p:cNvSpPr>
            <a:spLocks noGrp="1"/>
          </p:cNvSpPr>
          <p:nvPr>
            <p:ph type="ftr" sz="quarter" idx="3"/>
          </p:nvPr>
        </p:nvSpPr>
        <p:spPr>
          <a:xfrm>
            <a:off x="1740832" y="6191152"/>
            <a:ext cx="4466683" cy="366183"/>
          </a:xfrm>
          <a:prstGeom prst="rect">
            <a:avLst/>
          </a:prstGeom>
        </p:spPr>
        <p:txBody>
          <a:bodyPr vert="horz" lIns="91440" tIns="45720" rIns="91440" bIns="45720" rtlCol="0" anchor="ctr"/>
          <a:lstStyle>
            <a:lvl1pPr algn="l">
              <a:defRPr sz="675">
                <a:solidFill>
                  <a:srgbClr val="000000"/>
                </a:solidFill>
              </a:defRPr>
            </a:lvl1pPr>
          </a:lstStyle>
          <a:p>
            <a:r>
              <a:rPr lang="sv-SE"/>
              <a:t>Här skriver du in sidfot</a:t>
            </a:r>
          </a:p>
        </p:txBody>
      </p:sp>
    </p:spTree>
    <p:extLst>
      <p:ext uri="{BB962C8B-B14F-4D97-AF65-F5344CB8AC3E}">
        <p14:creationId xmlns:p14="http://schemas.microsoft.com/office/powerpoint/2010/main" val="14522447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5279038"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5279038"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6156000" y="441600"/>
            <a:ext cx="2988000" cy="2688000"/>
          </a:xfrm>
        </p:spPr>
        <p:txBody>
          <a:bodyPr/>
          <a:lstStyle>
            <a:lvl1pPr marL="0" indent="0">
              <a:buFontTx/>
              <a:buNone/>
              <a:defRPr/>
            </a:lvl1pPr>
          </a:lstStyle>
          <a:p>
            <a:r>
              <a:rPr lang="en-US"/>
              <a:t>Drag picture to placeholder or click icon to add</a:t>
            </a:r>
            <a:endParaRPr lang="sv-SE"/>
          </a:p>
        </p:txBody>
      </p:sp>
      <p:sp>
        <p:nvSpPr>
          <p:cNvPr id="10" name="Platshållare för bild 7"/>
          <p:cNvSpPr>
            <a:spLocks noGrp="1"/>
          </p:cNvSpPr>
          <p:nvPr>
            <p:ph type="pic" sz="quarter" idx="14"/>
          </p:nvPr>
        </p:nvSpPr>
        <p:spPr>
          <a:xfrm>
            <a:off x="6156000" y="3331149"/>
            <a:ext cx="2988000" cy="2688000"/>
          </a:xfrm>
        </p:spPr>
        <p:txBody>
          <a:bodyPr/>
          <a:lstStyle>
            <a:lvl1pPr marL="0" indent="0">
              <a:buFontTx/>
              <a:buNone/>
              <a:defRPr/>
            </a:lvl1pPr>
          </a:lstStyle>
          <a:p>
            <a:r>
              <a:rPr lang="en-US"/>
              <a:t>Drag picture to placeholder or click icon to add</a:t>
            </a:r>
            <a:endParaRPr lang="sv-SE"/>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latshållare för datum 3"/>
          <p:cNvSpPr>
            <a:spLocks noGrp="1"/>
          </p:cNvSpPr>
          <p:nvPr>
            <p:ph type="dt" sz="half" idx="2"/>
          </p:nvPr>
        </p:nvSpPr>
        <p:spPr>
          <a:xfrm>
            <a:off x="488178" y="6191152"/>
            <a:ext cx="1221679" cy="366183"/>
          </a:xfrm>
          <a:prstGeom prst="rect">
            <a:avLst/>
          </a:prstGeom>
        </p:spPr>
        <p:txBody>
          <a:bodyPr vert="horz" lIns="91440" tIns="45720" rIns="91440" bIns="45720" rtlCol="0" anchor="ctr"/>
          <a:lstStyle>
            <a:lvl1pPr algn="l">
              <a:defRPr sz="675">
                <a:solidFill>
                  <a:srgbClr val="000000"/>
                </a:solidFill>
              </a:defRPr>
            </a:lvl1pPr>
          </a:lstStyle>
          <a:p>
            <a:fld id="{3080FA7D-FE04-4E4E-8564-47C02E538F24}" type="datetime1">
              <a:rPr lang="sv-SE" smtClean="0"/>
              <a:pPr/>
              <a:t>2018-12-11</a:t>
            </a:fld>
            <a:endParaRPr lang="sv-SE"/>
          </a:p>
        </p:txBody>
      </p:sp>
      <p:sp>
        <p:nvSpPr>
          <p:cNvPr id="13" name="Platshållare för sidfot 4"/>
          <p:cNvSpPr>
            <a:spLocks noGrp="1"/>
          </p:cNvSpPr>
          <p:nvPr>
            <p:ph type="ftr" sz="quarter" idx="3"/>
          </p:nvPr>
        </p:nvSpPr>
        <p:spPr>
          <a:xfrm>
            <a:off x="1740832" y="6191152"/>
            <a:ext cx="4466683" cy="366183"/>
          </a:xfrm>
          <a:prstGeom prst="rect">
            <a:avLst/>
          </a:prstGeom>
        </p:spPr>
        <p:txBody>
          <a:bodyPr vert="horz" lIns="91440" tIns="45720" rIns="91440" bIns="45720" rtlCol="0" anchor="ctr"/>
          <a:lstStyle>
            <a:lvl1pPr algn="l">
              <a:defRPr sz="675">
                <a:solidFill>
                  <a:srgbClr val="000000"/>
                </a:solidFill>
              </a:defRPr>
            </a:lvl1pPr>
          </a:lstStyle>
          <a:p>
            <a:r>
              <a:rPr lang="sv-SE"/>
              <a:t>Här skriver du in sidfot</a:t>
            </a:r>
          </a:p>
        </p:txBody>
      </p:sp>
    </p:spTree>
    <p:extLst>
      <p:ext uri="{BB962C8B-B14F-4D97-AF65-F5344CB8AC3E}">
        <p14:creationId xmlns:p14="http://schemas.microsoft.com/office/powerpoint/2010/main" val="727131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6" name="Platshållare för datum 3"/>
          <p:cNvSpPr>
            <a:spLocks noGrp="1"/>
          </p:cNvSpPr>
          <p:nvPr>
            <p:ph type="dt" sz="half" idx="2"/>
          </p:nvPr>
        </p:nvSpPr>
        <p:spPr>
          <a:xfrm>
            <a:off x="488178" y="6191152"/>
            <a:ext cx="1221679" cy="366183"/>
          </a:xfrm>
          <a:prstGeom prst="rect">
            <a:avLst/>
          </a:prstGeom>
        </p:spPr>
        <p:txBody>
          <a:bodyPr vert="horz" lIns="91440" tIns="45720" rIns="91440" bIns="45720" rtlCol="0" anchor="ctr"/>
          <a:lstStyle>
            <a:lvl1pPr algn="l">
              <a:defRPr sz="675">
                <a:solidFill>
                  <a:srgbClr val="000000"/>
                </a:solidFill>
              </a:defRPr>
            </a:lvl1pPr>
          </a:lstStyle>
          <a:p>
            <a:fld id="{599D6861-AB9B-2247-8E35-BEDB59DBC2B4}" type="datetime1">
              <a:rPr lang="sv-SE" smtClean="0"/>
              <a:pPr/>
              <a:t>2018-12-11</a:t>
            </a:fld>
            <a:endParaRPr lang="sv-SE"/>
          </a:p>
        </p:txBody>
      </p:sp>
      <p:sp>
        <p:nvSpPr>
          <p:cNvPr id="7" name="Platshållare för sidfot 4"/>
          <p:cNvSpPr>
            <a:spLocks noGrp="1"/>
          </p:cNvSpPr>
          <p:nvPr>
            <p:ph type="ftr" sz="quarter" idx="3"/>
          </p:nvPr>
        </p:nvSpPr>
        <p:spPr>
          <a:xfrm>
            <a:off x="1740832" y="6191152"/>
            <a:ext cx="4466683" cy="366183"/>
          </a:xfrm>
          <a:prstGeom prst="rect">
            <a:avLst/>
          </a:prstGeom>
        </p:spPr>
        <p:txBody>
          <a:bodyPr vert="horz" lIns="91440" tIns="45720" rIns="91440" bIns="45720" rtlCol="0" anchor="ctr"/>
          <a:lstStyle>
            <a:lvl1pPr algn="l">
              <a:defRPr sz="675">
                <a:solidFill>
                  <a:srgbClr val="000000"/>
                </a:solidFill>
              </a:defRPr>
            </a:lvl1pPr>
          </a:lstStyle>
          <a:p>
            <a:r>
              <a:rPr lang="sv-SE"/>
              <a:t>Här skriver du in sidfot</a:t>
            </a:r>
          </a:p>
        </p:txBody>
      </p:sp>
    </p:spTree>
    <p:extLst>
      <p:ext uri="{BB962C8B-B14F-4D97-AF65-F5344CB8AC3E}">
        <p14:creationId xmlns:p14="http://schemas.microsoft.com/office/powerpoint/2010/main" val="1854009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4" y="6620935"/>
            <a:ext cx="9141316" cy="23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innehåll 2"/>
          <p:cNvSpPr>
            <a:spLocks noGrp="1"/>
          </p:cNvSpPr>
          <p:nvPr>
            <p:ph idx="1"/>
          </p:nvPr>
        </p:nvSpPr>
        <p:spPr>
          <a:xfrm>
            <a:off x="0" y="5"/>
            <a:ext cx="9144000" cy="6624651"/>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37862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3930911"/>
            <a:ext cx="3962400" cy="1069560"/>
          </a:xfrm>
          <a:prstGeom prst="rect">
            <a:avLst/>
          </a:prstGeom>
        </p:spPr>
      </p:pic>
      <p:sp>
        <p:nvSpPr>
          <p:cNvPr id="6" name="Rubrik 5"/>
          <p:cNvSpPr>
            <a:spLocks noGrp="1"/>
          </p:cNvSpPr>
          <p:nvPr>
            <p:ph type="title"/>
          </p:nvPr>
        </p:nvSpPr>
        <p:spPr>
          <a:xfrm>
            <a:off x="427465" y="2331600"/>
            <a:ext cx="8289074" cy="1382400"/>
          </a:xfrm>
        </p:spPr>
        <p:txBody>
          <a:bodyPr/>
          <a:lstStyle>
            <a:lvl1pPr algn="ctr">
              <a:defRPr/>
            </a:lvl1pPr>
          </a:lstStyle>
          <a:p>
            <a:r>
              <a:rPr lang="en-US"/>
              <a:t>Click to edit Master title style</a:t>
            </a:r>
            <a:endParaRPr lang="sv-SE" dirty="0"/>
          </a:p>
        </p:txBody>
      </p:sp>
    </p:spTree>
    <p:extLst>
      <p:ext uri="{BB962C8B-B14F-4D97-AF65-F5344CB8AC3E}">
        <p14:creationId xmlns:p14="http://schemas.microsoft.com/office/powerpoint/2010/main" val="14629071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_Endast rubrik">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r>
              <a:rPr lang="sv-SE">
                <a:solidFill>
                  <a:srgbClr val="000000"/>
                </a:solidFill>
              </a:rPr>
              <a:t>2017-02-22</a:t>
            </a: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a:xfrm>
            <a:off x="7501963" y="6647543"/>
            <a:ext cx="886393" cy="192000"/>
          </a:xfrm>
          <a:prstGeom prst="rect">
            <a:avLst/>
          </a:prstGeom>
        </p:spPr>
        <p:txBody>
          <a:bodyPr/>
          <a:lstStyle/>
          <a:p>
            <a:fld id="{B02996D4-2C87-4F4E-9143-F4520765AB07}" type="slidenum">
              <a:rPr lang="sv-SE" sz="760">
                <a:solidFill>
                  <a:srgbClr val="000000"/>
                </a:solidFill>
              </a:rPr>
              <a:pPr/>
              <a:t>‹#›</a:t>
            </a:fld>
            <a:endParaRPr lang="sv-SE" sz="760" dirty="0">
              <a:solidFill>
                <a:srgbClr val="000000"/>
              </a:solidFill>
            </a:endParaRPr>
          </a:p>
        </p:txBody>
      </p:sp>
      <p:sp>
        <p:nvSpPr>
          <p:cNvPr id="2" name="Rubrik 1"/>
          <p:cNvSpPr>
            <a:spLocks noGrp="1"/>
          </p:cNvSpPr>
          <p:nvPr>
            <p:ph type="title" hasCustomPrompt="1"/>
          </p:nvPr>
        </p:nvSpPr>
        <p:spPr/>
        <p:txBody>
          <a:bodyPr/>
          <a:lstStyle/>
          <a:p>
            <a:r>
              <a:rPr lang="sv-SE" dirty="0"/>
              <a:t>Bildrubrik</a:t>
            </a:r>
          </a:p>
        </p:txBody>
      </p:sp>
    </p:spTree>
    <p:extLst>
      <p:ext uri="{BB962C8B-B14F-4D97-AF65-F5344CB8AC3E}">
        <p14:creationId xmlns:p14="http://schemas.microsoft.com/office/powerpoint/2010/main" val="150310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532800" y="960000"/>
            <a:ext cx="4277335" cy="1382400"/>
          </a:xfrm>
        </p:spPr>
        <p:txBody>
          <a:bodyPr/>
          <a:lstStyle/>
          <a:p>
            <a:r>
              <a:rPr lang="en-US"/>
              <a:t>Click to edit Master title style</a:t>
            </a:r>
            <a:endParaRPr lang="sv-SE" dirty="0"/>
          </a:p>
        </p:txBody>
      </p:sp>
      <p:sp>
        <p:nvSpPr>
          <p:cNvPr id="3" name="Platshållare för innehåll 2"/>
          <p:cNvSpPr>
            <a:spLocks noGrp="1"/>
          </p:cNvSpPr>
          <p:nvPr>
            <p:ph idx="1"/>
          </p:nvPr>
        </p:nvSpPr>
        <p:spPr>
          <a:xfrm>
            <a:off x="532800" y="2400000"/>
            <a:ext cx="4277335"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7"/>
          <p:cNvSpPr>
            <a:spLocks noGrp="1"/>
          </p:cNvSpPr>
          <p:nvPr>
            <p:ph type="pic" sz="quarter" idx="13"/>
          </p:nvPr>
        </p:nvSpPr>
        <p:spPr>
          <a:xfrm>
            <a:off x="5148000" y="1315200"/>
            <a:ext cx="3996000" cy="3648000"/>
          </a:xfrm>
        </p:spPr>
        <p:txBody>
          <a:bodyPr/>
          <a:lstStyle>
            <a:lvl1pPr marL="0" indent="0">
              <a:buFontTx/>
              <a:buNone/>
              <a:defRPr/>
            </a:lvl1pPr>
          </a:lstStyle>
          <a:p>
            <a:r>
              <a:rPr lang="en-US"/>
              <a:t>Drag picture to placeholder or click icon to add</a:t>
            </a:r>
            <a:endParaRPr lang="sv-SE"/>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9144000" cy="2347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rgbClr val="000000"/>
                </a:solidFill>
              </a:defRPr>
            </a:lvl1pPr>
          </a:lstStyle>
          <a:p>
            <a:fld id="{38637CA1-DDF3-434D-A52A-2A881D3B9111}" type="datetime1">
              <a:rPr lang="sv-SE" smtClean="0"/>
              <a:pPr/>
              <a:t>2018-12-11</a:t>
            </a:fld>
            <a:endParaRPr lang="sv-SE"/>
          </a:p>
        </p:txBody>
      </p:sp>
      <p:sp>
        <p:nvSpPr>
          <p:cNvPr id="11"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r>
              <a:rPr lang="sv-SE"/>
              <a:t>Här skriver du in sidfot</a:t>
            </a:r>
          </a:p>
        </p:txBody>
      </p:sp>
    </p:spTree>
    <p:extLst>
      <p:ext uri="{BB962C8B-B14F-4D97-AF65-F5344CB8AC3E}">
        <p14:creationId xmlns:p14="http://schemas.microsoft.com/office/powerpoint/2010/main" val="1299593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19"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theme" Target="../theme/theme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2.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slideLayout" Target="../slideLayouts/slideLayout76.xml"/><Relationship Id="rId16" Type="http://schemas.openxmlformats.org/officeDocument/2006/relationships/image" Target="../media/image1.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6.xml"/><Relationship Id="rId10" Type="http://schemas.openxmlformats.org/officeDocument/2006/relationships/slideLayout" Target="../slideLayouts/slideLayout84.xml"/><Relationship Id="rId19"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32800" y="960000"/>
            <a:ext cx="8078400" cy="13824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2800" y="2400000"/>
            <a:ext cx="8078400" cy="360000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4"/>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bwMode="auto">
          <a:xfrm>
            <a:off x="19" y="6626020"/>
            <a:ext cx="9146820" cy="234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chemeClr val="tx1"/>
                </a:solidFill>
              </a:defRPr>
            </a:lvl1pPr>
          </a:lstStyle>
          <a:p>
            <a:pPr defTabSz="685800" eaLnBrk="1" fontAlgn="auto" hangingPunct="1">
              <a:spcBef>
                <a:spcPts val="0"/>
              </a:spcBef>
              <a:spcAft>
                <a:spcPts val="0"/>
              </a:spcAft>
            </a:pPr>
            <a:fld id="{9E6EA58C-0FE6-ED4B-954D-9DFE1F09A0AF}" type="datetime1">
              <a:rPr lang="sv-SE" smtClean="0">
                <a:solidFill>
                  <a:srgbClr val="000000"/>
                </a:solidFill>
                <a:latin typeface="Calibri"/>
              </a:rPr>
              <a:pPr defTabSz="685800" eaLnBrk="1" fontAlgn="auto" hangingPunct="1">
                <a:spcBef>
                  <a:spcPts val="0"/>
                </a:spcBef>
                <a:spcAft>
                  <a:spcPts val="0"/>
                </a:spcAft>
              </a:pPr>
              <a:t>2018-12-11</a:t>
            </a:fld>
            <a:endParaRPr lang="sv-SE">
              <a:solidFill>
                <a:srgbClr val="000000"/>
              </a:solidFill>
              <a:latin typeface="Calibri"/>
            </a:endParaRPr>
          </a:p>
        </p:txBody>
      </p:sp>
      <p:sp>
        <p:nvSpPr>
          <p:cNvPr id="9"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pPr defTabSz="685800" eaLnBrk="1" fontAlgn="auto" hangingPunct="1">
              <a:spcBef>
                <a:spcPts val="0"/>
              </a:spcBef>
              <a:spcAft>
                <a:spcPts val="0"/>
              </a:spcAft>
            </a:pPr>
            <a:r>
              <a:rPr lang="sv-SE">
                <a:latin typeface="Calibri"/>
              </a:rPr>
              <a:t>Här skriver du in sidfot</a:t>
            </a:r>
          </a:p>
        </p:txBody>
      </p:sp>
    </p:spTree>
    <p:extLst>
      <p:ext uri="{BB962C8B-B14F-4D97-AF65-F5344CB8AC3E}">
        <p14:creationId xmlns:p14="http://schemas.microsoft.com/office/powerpoint/2010/main" val="340052758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60363" marR="0" indent="-360363" algn="l" defTabSz="685800" rtl="0" eaLnBrk="1" fontAlgn="auto" latinLnBrk="0" hangingPunct="1">
        <a:lnSpc>
          <a:spcPct val="100000"/>
        </a:lnSpc>
        <a:spcBef>
          <a:spcPts val="750"/>
        </a:spcBef>
        <a:spcAft>
          <a:spcPts val="0"/>
        </a:spcAft>
        <a:buClrTx/>
        <a:buSzPct val="100000"/>
        <a:buFontTx/>
        <a:buBlip>
          <a:blip r:embed="rId17" r:link="rId18"/>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2pPr>
      <a:lvl3pPr marL="717550"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500" kern="1200">
          <a:solidFill>
            <a:schemeClr val="tx1"/>
          </a:solidFill>
          <a:latin typeface="+mn-lt"/>
          <a:ea typeface="+mn-ea"/>
          <a:cs typeface="+mn-cs"/>
        </a:defRPr>
      </a:lvl3pPr>
      <a:lvl4pPr marL="896938"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4pPr>
      <a:lvl5pPr marL="1076325"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32800" y="960000"/>
            <a:ext cx="8078400" cy="13824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2800" y="2400000"/>
            <a:ext cx="8078400" cy="360000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4"/>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bwMode="auto">
          <a:xfrm>
            <a:off x="19" y="6626020"/>
            <a:ext cx="9146820" cy="234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3"/>
          <p:cNvSpPr>
            <a:spLocks noGrp="1"/>
          </p:cNvSpPr>
          <p:nvPr>
            <p:ph type="dt" sz="half" idx="2"/>
          </p:nvPr>
        </p:nvSpPr>
        <p:spPr>
          <a:xfrm>
            <a:off x="488176" y="6191147"/>
            <a:ext cx="1221679" cy="366183"/>
          </a:xfrm>
          <a:prstGeom prst="rect">
            <a:avLst/>
          </a:prstGeom>
        </p:spPr>
        <p:txBody>
          <a:bodyPr vert="horz" lIns="91440" tIns="45720" rIns="91440" bIns="45720" rtlCol="0" anchor="ctr"/>
          <a:lstStyle>
            <a:lvl1pPr algn="l">
              <a:defRPr sz="1200">
                <a:solidFill>
                  <a:schemeClr val="tx1"/>
                </a:solidFill>
              </a:defRPr>
            </a:lvl1pPr>
          </a:lstStyle>
          <a:p>
            <a:pPr defTabSz="685800" eaLnBrk="1" fontAlgn="auto" hangingPunct="1">
              <a:spcBef>
                <a:spcPts val="0"/>
              </a:spcBef>
              <a:spcAft>
                <a:spcPts val="0"/>
              </a:spcAft>
            </a:pPr>
            <a:fld id="{9E6EA58C-0FE6-ED4B-954D-9DFE1F09A0AF}" type="datetime1">
              <a:rPr lang="sv-SE" smtClean="0">
                <a:solidFill>
                  <a:srgbClr val="000000"/>
                </a:solidFill>
                <a:latin typeface="Calibri"/>
              </a:rPr>
              <a:pPr defTabSz="685800" eaLnBrk="1" fontAlgn="auto" hangingPunct="1">
                <a:spcBef>
                  <a:spcPts val="0"/>
                </a:spcBef>
                <a:spcAft>
                  <a:spcPts val="0"/>
                </a:spcAft>
              </a:pPr>
              <a:t>2018-12-11</a:t>
            </a:fld>
            <a:endParaRPr lang="sv-SE">
              <a:solidFill>
                <a:srgbClr val="000000"/>
              </a:solidFill>
              <a:latin typeface="Calibri"/>
            </a:endParaRPr>
          </a:p>
        </p:txBody>
      </p:sp>
      <p:sp>
        <p:nvSpPr>
          <p:cNvPr id="9" name="Platshållare för sidfot 4"/>
          <p:cNvSpPr>
            <a:spLocks noGrp="1"/>
          </p:cNvSpPr>
          <p:nvPr>
            <p:ph type="ftr" sz="quarter" idx="3"/>
          </p:nvPr>
        </p:nvSpPr>
        <p:spPr>
          <a:xfrm>
            <a:off x="1740830" y="6191147"/>
            <a:ext cx="4466683" cy="366183"/>
          </a:xfrm>
          <a:prstGeom prst="rect">
            <a:avLst/>
          </a:prstGeom>
        </p:spPr>
        <p:txBody>
          <a:bodyPr vert="horz" lIns="91440" tIns="45720" rIns="91440" bIns="45720" rtlCol="0" anchor="ctr"/>
          <a:lstStyle>
            <a:lvl1pPr algn="l">
              <a:defRPr sz="1200">
                <a:solidFill>
                  <a:srgbClr val="000000"/>
                </a:solidFill>
              </a:defRPr>
            </a:lvl1pPr>
          </a:lstStyle>
          <a:p>
            <a:pPr defTabSz="685800" eaLnBrk="1" fontAlgn="auto" hangingPunct="1">
              <a:spcBef>
                <a:spcPts val="0"/>
              </a:spcBef>
              <a:spcAft>
                <a:spcPts val="0"/>
              </a:spcAft>
            </a:pPr>
            <a:r>
              <a:rPr lang="sv-SE">
                <a:latin typeface="Calibri"/>
              </a:rPr>
              <a:t>Här skriver du in sidfot</a:t>
            </a:r>
          </a:p>
        </p:txBody>
      </p:sp>
    </p:spTree>
    <p:extLst>
      <p:ext uri="{BB962C8B-B14F-4D97-AF65-F5344CB8AC3E}">
        <p14:creationId xmlns:p14="http://schemas.microsoft.com/office/powerpoint/2010/main" val="3368964961"/>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60363" marR="0" indent="-360363" algn="l" defTabSz="685800" rtl="0" eaLnBrk="1" fontAlgn="auto" latinLnBrk="0" hangingPunct="1">
        <a:lnSpc>
          <a:spcPct val="100000"/>
        </a:lnSpc>
        <a:spcBef>
          <a:spcPts val="750"/>
        </a:spcBef>
        <a:spcAft>
          <a:spcPts val="0"/>
        </a:spcAft>
        <a:buClrTx/>
        <a:buSzPct val="100000"/>
        <a:buFontTx/>
        <a:buBlip>
          <a:blip r:embed="rId17" r:link="rId18"/>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2pPr>
      <a:lvl3pPr marL="717550"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500" kern="1200">
          <a:solidFill>
            <a:schemeClr val="tx1"/>
          </a:solidFill>
          <a:latin typeface="+mn-lt"/>
          <a:ea typeface="+mn-ea"/>
          <a:cs typeface="+mn-cs"/>
        </a:defRPr>
      </a:lvl3pPr>
      <a:lvl4pPr marL="896938"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4pPr>
      <a:lvl5pPr marL="1076325"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32800" y="960000"/>
            <a:ext cx="8078400" cy="13824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2800" y="2400000"/>
            <a:ext cx="8078400" cy="360000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4"/>
          <p:cNvPicPr>
            <a:picLocks noChangeAspect="1"/>
          </p:cNvPicPr>
          <p:nvPr/>
        </p:nvPicPr>
        <p:blipFill>
          <a:blip r:embed="rId16" r:link="rId17">
            <a:extLst>
              <a:ext uri="{28A0092B-C50C-407E-A947-70E740481C1C}">
                <a14:useLocalDpi xmlns:a14="http://schemas.microsoft.com/office/drawing/2010/main" val="0"/>
              </a:ext>
            </a:extLst>
          </a:blip>
          <a:stretch>
            <a:fillRect/>
          </a:stretch>
        </p:blipFill>
        <p:spPr bwMode="auto">
          <a:xfrm>
            <a:off x="19" y="6626021"/>
            <a:ext cx="9146820" cy="234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Platshållare för datum 3"/>
          <p:cNvSpPr>
            <a:spLocks noGrp="1"/>
          </p:cNvSpPr>
          <p:nvPr>
            <p:ph type="dt" sz="half" idx="2"/>
          </p:nvPr>
        </p:nvSpPr>
        <p:spPr>
          <a:xfrm>
            <a:off x="488176" y="6191148"/>
            <a:ext cx="1221679" cy="366183"/>
          </a:xfrm>
          <a:prstGeom prst="rect">
            <a:avLst/>
          </a:prstGeom>
        </p:spPr>
        <p:txBody>
          <a:bodyPr vert="horz" lIns="91440" tIns="45720" rIns="91440" bIns="45720" rtlCol="0" anchor="ctr"/>
          <a:lstStyle>
            <a:lvl1pPr algn="l">
              <a:defRPr sz="1200">
                <a:solidFill>
                  <a:schemeClr val="tx1"/>
                </a:solidFill>
              </a:defRPr>
            </a:lvl1pPr>
          </a:lstStyle>
          <a:p>
            <a:pPr eaLnBrk="1" fontAlgn="auto" hangingPunct="1">
              <a:spcBef>
                <a:spcPts val="0"/>
              </a:spcBef>
              <a:spcAft>
                <a:spcPts val="0"/>
              </a:spcAft>
            </a:pPr>
            <a:fld id="{9E6EA58C-0FE6-ED4B-954D-9DFE1F09A0AF}" type="datetime1">
              <a:rPr lang="sv-SE" smtClean="0">
                <a:solidFill>
                  <a:srgbClr val="000000"/>
                </a:solidFill>
                <a:latin typeface="Calibri"/>
              </a:rPr>
              <a:pPr eaLnBrk="1" fontAlgn="auto" hangingPunct="1">
                <a:spcBef>
                  <a:spcPts val="0"/>
                </a:spcBef>
                <a:spcAft>
                  <a:spcPts val="0"/>
                </a:spcAft>
              </a:pPr>
              <a:t>2018-12-11</a:t>
            </a:fld>
            <a:endParaRPr lang="sv-SE">
              <a:solidFill>
                <a:srgbClr val="000000"/>
              </a:solidFill>
              <a:latin typeface="Calibri"/>
            </a:endParaRPr>
          </a:p>
        </p:txBody>
      </p:sp>
      <p:sp>
        <p:nvSpPr>
          <p:cNvPr id="9" name="Platshållare för sidfot 4"/>
          <p:cNvSpPr>
            <a:spLocks noGrp="1"/>
          </p:cNvSpPr>
          <p:nvPr>
            <p:ph type="ftr" sz="quarter" idx="3"/>
          </p:nvPr>
        </p:nvSpPr>
        <p:spPr>
          <a:xfrm>
            <a:off x="1740830" y="6191148"/>
            <a:ext cx="4466683" cy="366183"/>
          </a:xfrm>
          <a:prstGeom prst="rect">
            <a:avLst/>
          </a:prstGeom>
        </p:spPr>
        <p:txBody>
          <a:bodyPr vert="horz" lIns="91440" tIns="45720" rIns="91440" bIns="45720" rtlCol="0" anchor="ctr"/>
          <a:lstStyle>
            <a:lvl1pPr algn="l">
              <a:defRPr sz="1200">
                <a:solidFill>
                  <a:srgbClr val="000000"/>
                </a:solidFill>
              </a:defRPr>
            </a:lvl1pPr>
          </a:lstStyle>
          <a:p>
            <a:pPr eaLnBrk="1" fontAlgn="auto" hangingPunct="1">
              <a:spcBef>
                <a:spcPts val="0"/>
              </a:spcBef>
              <a:spcAft>
                <a:spcPts val="0"/>
              </a:spcAft>
            </a:pPr>
            <a:r>
              <a:rPr lang="sv-SE">
                <a:latin typeface="Calibri"/>
              </a:rPr>
              <a:t>Här skriver du in sidfot</a:t>
            </a:r>
          </a:p>
        </p:txBody>
      </p:sp>
    </p:spTree>
    <p:extLst>
      <p:ext uri="{BB962C8B-B14F-4D97-AF65-F5344CB8AC3E}">
        <p14:creationId xmlns:p14="http://schemas.microsoft.com/office/powerpoint/2010/main" val="27644522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Lst>
  <p:hf sldNum="0"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360354" marR="0" indent="-360354" algn="l" defTabSz="685783" rtl="0" eaLnBrk="1" fontAlgn="auto" latinLnBrk="0" hangingPunct="1">
        <a:lnSpc>
          <a:spcPct val="100000"/>
        </a:lnSpc>
        <a:spcBef>
          <a:spcPts val="750"/>
        </a:spcBef>
        <a:spcAft>
          <a:spcPts val="0"/>
        </a:spcAft>
        <a:buClrTx/>
        <a:buSzPct val="100000"/>
        <a:buFontTx/>
        <a:buBlip>
          <a:blip r:embed="rId18" r:link="rId19"/>
        </a:buBlip>
        <a:tabLst/>
        <a:defRPr sz="2100" kern="1200">
          <a:solidFill>
            <a:schemeClr val="tx1"/>
          </a:solidFill>
          <a:latin typeface="+mn-lt"/>
          <a:ea typeface="+mn-ea"/>
          <a:cs typeface="+mn-cs"/>
        </a:defRPr>
      </a:lvl1pPr>
      <a:lvl2pPr marL="539737" marR="0" indent="-180971" algn="l" defTabSz="685783"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2pPr>
      <a:lvl3pPr marL="717532" marR="0" indent="-179384" algn="l" defTabSz="685783"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500" kern="1200">
          <a:solidFill>
            <a:schemeClr val="tx1"/>
          </a:solidFill>
          <a:latin typeface="+mn-lt"/>
          <a:ea typeface="+mn-ea"/>
          <a:cs typeface="+mn-cs"/>
        </a:defRPr>
      </a:lvl3pPr>
      <a:lvl4pPr marL="896915" marR="0" indent="-179384" algn="l" defTabSz="685783"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4pPr>
      <a:lvl5pPr marL="1076298" marR="0" indent="-179384" algn="l" defTabSz="685783"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EC22E84C-A04A-47D8-A1B5-C3B6205AAB0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2F995D28-330D-45FF-B5CA-B0D14DF4402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8DF9BF16-4C22-49ED-8036-EA7F1F284E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661327B-16A3-4A3B-9D80-9769F50EEE6D}" type="datetimeFigureOut">
              <a:rPr lang="sv-SE" smtClean="0"/>
              <a:t>2018-12-11</a:t>
            </a:fld>
            <a:endParaRPr lang="sv-SE"/>
          </a:p>
        </p:txBody>
      </p:sp>
      <p:sp>
        <p:nvSpPr>
          <p:cNvPr id="5" name="Platshållare för sidfot 4">
            <a:extLst>
              <a:ext uri="{FF2B5EF4-FFF2-40B4-BE49-F238E27FC236}">
                <a16:creationId xmlns:a16="http://schemas.microsoft.com/office/drawing/2014/main" xmlns="" id="{E5AECD5E-0DA6-407F-9992-388C8B3D012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78BA26C8-BB1D-4AE5-B0FE-29C54C2138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262B29-3300-4F74-87BD-41283BDDEAF4}" type="slidenum">
              <a:rPr lang="sv-SE" smtClean="0"/>
              <a:t>‹#›</a:t>
            </a:fld>
            <a:endParaRPr lang="sv-SE"/>
          </a:p>
        </p:txBody>
      </p:sp>
    </p:spTree>
    <p:extLst>
      <p:ext uri="{BB962C8B-B14F-4D97-AF65-F5344CB8AC3E}">
        <p14:creationId xmlns:p14="http://schemas.microsoft.com/office/powerpoint/2010/main" val="1099232543"/>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sv-SE" noProof="0" dirty="0"/>
              <a:t>Klicka för att redigera huvudtitelstil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sv-SE" noProof="0" dirty="0"/>
              <a:t>Klicka för att redigera huvudtextformat</a:t>
            </a:r>
          </a:p>
          <a:p>
            <a:pPr lvl="1"/>
            <a:r>
              <a:rPr lang="sv-SE" noProof="0" dirty="0"/>
              <a:t>Andra nivån</a:t>
            </a:r>
          </a:p>
          <a:p>
            <a:pPr lvl="2"/>
            <a:r>
              <a:rPr lang="sv-SE" noProof="0" dirty="0"/>
              <a:t>Tredje nivån</a:t>
            </a:r>
          </a:p>
          <a:p>
            <a:pPr lvl="3"/>
            <a:r>
              <a:rPr lang="sv-SE" noProof="0" dirty="0"/>
              <a:t>Fjärde nivån</a:t>
            </a:r>
          </a:p>
          <a:p>
            <a:pPr lvl="4"/>
            <a:r>
              <a:rPr lang="sv-SE" noProof="0" dirty="0"/>
              <a:t>Femte nivån</a:t>
            </a:r>
          </a:p>
        </p:txBody>
      </p:sp>
      <p:sp>
        <p:nvSpPr>
          <p:cNvPr id="4" name="Plassholder for dato 3"/>
          <p:cNvSpPr>
            <a:spLocks noGrp="1"/>
          </p:cNvSpPr>
          <p:nvPr>
            <p:ph type="dt" sz="half" idx="2"/>
          </p:nvPr>
        </p:nvSpPr>
        <p:spPr>
          <a:xfrm>
            <a:off x="628651" y="6356351"/>
            <a:ext cx="933932" cy="365125"/>
          </a:xfrm>
          <a:prstGeom prst="rect">
            <a:avLst/>
          </a:prstGeom>
        </p:spPr>
        <p:txBody>
          <a:bodyPr vert="horz" lIns="91440" tIns="45720" rIns="91440" bIns="45720" rtlCol="0" anchor="ctr"/>
          <a:lstStyle>
            <a:lvl1pPr algn="l">
              <a:defRPr sz="825">
                <a:solidFill>
                  <a:schemeClr val="tx1"/>
                </a:solidFill>
              </a:defRPr>
            </a:lvl1pPr>
          </a:lstStyle>
          <a:p>
            <a:fld id="{AEC67280-F936-4A30-ABDB-507E48064A9B}" type="datetime1">
              <a:rPr lang="sv-SE" noProof="0" smtClean="0"/>
              <a:t>2018-12-11</a:t>
            </a:fld>
            <a:endParaRPr lang="sv-SE" noProof="0" dirty="0"/>
          </a:p>
        </p:txBody>
      </p:sp>
      <p:sp>
        <p:nvSpPr>
          <p:cNvPr id="5" name="Plassholder for bunntekst 4"/>
          <p:cNvSpPr>
            <a:spLocks noGrp="1"/>
          </p:cNvSpPr>
          <p:nvPr>
            <p:ph type="ftr" sz="quarter" idx="3"/>
          </p:nvPr>
        </p:nvSpPr>
        <p:spPr>
          <a:xfrm>
            <a:off x="1632031" y="6356351"/>
            <a:ext cx="6363182" cy="365125"/>
          </a:xfrm>
          <a:prstGeom prst="rect">
            <a:avLst/>
          </a:prstGeom>
        </p:spPr>
        <p:txBody>
          <a:bodyPr vert="horz" lIns="91440" tIns="45720" rIns="91440" bIns="45720" rtlCol="0" anchor="ctr"/>
          <a:lstStyle>
            <a:lvl1pPr algn="l">
              <a:defRPr sz="825">
                <a:solidFill>
                  <a:schemeClr val="tx1"/>
                </a:solidFill>
              </a:defRPr>
            </a:lvl1pPr>
          </a:lstStyle>
          <a:p>
            <a:r>
              <a:rPr lang="sv-SE" noProof="0" dirty="0"/>
              <a:t>Knowit</a:t>
            </a:r>
          </a:p>
        </p:txBody>
      </p:sp>
      <p:sp>
        <p:nvSpPr>
          <p:cNvPr id="6" name="Plassholder for lysbildenummer 5"/>
          <p:cNvSpPr>
            <a:spLocks noGrp="1"/>
          </p:cNvSpPr>
          <p:nvPr>
            <p:ph type="sldNum" sz="quarter" idx="4"/>
          </p:nvPr>
        </p:nvSpPr>
        <p:spPr>
          <a:xfrm>
            <a:off x="8082022" y="6356351"/>
            <a:ext cx="433328" cy="365125"/>
          </a:xfrm>
          <a:prstGeom prst="rect">
            <a:avLst/>
          </a:prstGeom>
        </p:spPr>
        <p:txBody>
          <a:bodyPr vert="horz" lIns="91440" tIns="45720" rIns="91440" bIns="45720" rtlCol="0" anchor="ctr"/>
          <a:lstStyle>
            <a:lvl1pPr algn="r">
              <a:defRPr sz="825">
                <a:solidFill>
                  <a:schemeClr val="tx1"/>
                </a:solidFill>
              </a:defRPr>
            </a:lvl1pPr>
          </a:lstStyle>
          <a:p>
            <a:fld id="{FBB4C1D9-1FB8-45E5-82FF-C9AD6CD6534D}" type="slidenum">
              <a:rPr lang="sv-SE" noProof="0" smtClean="0"/>
              <a:pPr/>
              <a:t>‹#›</a:t>
            </a:fld>
            <a:endParaRPr lang="sv-SE" noProof="0" dirty="0"/>
          </a:p>
        </p:txBody>
      </p:sp>
    </p:spTree>
    <p:extLst>
      <p:ext uri="{BB962C8B-B14F-4D97-AF65-F5344CB8AC3E}">
        <p14:creationId xmlns:p14="http://schemas.microsoft.com/office/powerpoint/2010/main" val="3224447325"/>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 id="2147484025" r:id="rId16"/>
    <p:sldLayoutId id="2147484026" r:id="rId17"/>
    <p:sldLayoutId id="2147484027" r:id="rId18"/>
    <p:sldLayoutId id="2147484028" r:id="rId19"/>
    <p:sldLayoutId id="2147484029" r:id="rId20"/>
    <p:sldLayoutId id="2147484030" r:id="rId21"/>
    <p:sldLayoutId id="2147484031" r:id="rId22"/>
    <p:sldLayoutId id="2147484032" r:id="rId23"/>
  </p:sldLayoutIdLst>
  <p:hf hdr="0"/>
  <p:txStyles>
    <p:titleStyle>
      <a:lvl1pPr algn="l" defTabSz="685800"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350" kern="1200" baseline="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35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32800" y="960000"/>
            <a:ext cx="8078400" cy="1382400"/>
          </a:xfrm>
          <a:prstGeom prst="rect">
            <a:avLst/>
          </a:prstGeom>
        </p:spPr>
        <p:txBody>
          <a:bodyPr vert="horz" lIns="0" tIns="0" rIns="0" bIns="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2800" y="2400000"/>
            <a:ext cx="8078400" cy="360000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4"/>
          <p:cNvPicPr>
            <a:picLocks noChangeAspect="1"/>
          </p:cNvPicPr>
          <p:nvPr/>
        </p:nvPicPr>
        <p:blipFill>
          <a:blip r:embed="rId16" r:link="rId17">
            <a:extLst>
              <a:ext uri="{28A0092B-C50C-407E-A947-70E740481C1C}">
                <a14:useLocalDpi xmlns:a14="http://schemas.microsoft.com/office/drawing/2010/main" val="0"/>
              </a:ext>
            </a:extLst>
          </a:blip>
          <a:stretch>
            <a:fillRect/>
          </a:stretch>
        </p:blipFill>
        <p:spPr bwMode="auto">
          <a:xfrm>
            <a:off x="19" y="6626025"/>
            <a:ext cx="9146820" cy="23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datum 3"/>
          <p:cNvSpPr>
            <a:spLocks noGrp="1"/>
          </p:cNvSpPr>
          <p:nvPr>
            <p:ph type="dt" sz="half" idx="2"/>
          </p:nvPr>
        </p:nvSpPr>
        <p:spPr>
          <a:xfrm>
            <a:off x="488178" y="6191152"/>
            <a:ext cx="1221679" cy="366183"/>
          </a:xfrm>
          <a:prstGeom prst="rect">
            <a:avLst/>
          </a:prstGeom>
        </p:spPr>
        <p:txBody>
          <a:bodyPr vert="horz" lIns="91440" tIns="45720" rIns="91440" bIns="45720" rtlCol="0" anchor="ctr"/>
          <a:lstStyle>
            <a:lvl1pPr algn="l">
              <a:defRPr sz="675">
                <a:solidFill>
                  <a:schemeClr val="tx1"/>
                </a:solidFill>
              </a:defRPr>
            </a:lvl1pPr>
          </a:lstStyle>
          <a:p>
            <a:fld id="{9E6EA58C-0FE6-ED4B-954D-9DFE1F09A0AF}" type="datetime1">
              <a:rPr lang="sv-SE" smtClean="0">
                <a:solidFill>
                  <a:srgbClr val="000000"/>
                </a:solidFill>
              </a:rPr>
              <a:pPr/>
              <a:t>2018-12-11</a:t>
            </a:fld>
            <a:endParaRPr lang="sv-SE">
              <a:solidFill>
                <a:srgbClr val="000000"/>
              </a:solidFill>
            </a:endParaRPr>
          </a:p>
        </p:txBody>
      </p:sp>
      <p:sp>
        <p:nvSpPr>
          <p:cNvPr id="9" name="Platshållare för sidfot 4"/>
          <p:cNvSpPr>
            <a:spLocks noGrp="1"/>
          </p:cNvSpPr>
          <p:nvPr>
            <p:ph type="ftr" sz="quarter" idx="3"/>
          </p:nvPr>
        </p:nvSpPr>
        <p:spPr>
          <a:xfrm>
            <a:off x="1740832" y="6191152"/>
            <a:ext cx="4466683" cy="366183"/>
          </a:xfrm>
          <a:prstGeom prst="rect">
            <a:avLst/>
          </a:prstGeom>
        </p:spPr>
        <p:txBody>
          <a:bodyPr vert="horz" lIns="91440" tIns="45720" rIns="91440" bIns="45720" rtlCol="0" anchor="ctr"/>
          <a:lstStyle>
            <a:lvl1pPr algn="l">
              <a:defRPr sz="675">
                <a:solidFill>
                  <a:srgbClr val="000000"/>
                </a:solidFill>
              </a:defRPr>
            </a:lvl1pPr>
          </a:lstStyle>
          <a:p>
            <a:r>
              <a:rPr lang="sv-SE"/>
              <a:t>Här skriver du in sidfot</a:t>
            </a:r>
          </a:p>
        </p:txBody>
      </p:sp>
    </p:spTree>
    <p:extLst>
      <p:ext uri="{BB962C8B-B14F-4D97-AF65-F5344CB8AC3E}">
        <p14:creationId xmlns:p14="http://schemas.microsoft.com/office/powerpoint/2010/main" val="2047853553"/>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Lst>
  <p:hf sldNum="0" hdr="0" ftr="0" dt="0"/>
  <p:txStyles>
    <p:titleStyle>
      <a:lvl1pPr algn="l" defTabSz="38575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202700" marR="0" indent="-202700" algn="l" defTabSz="385753" rtl="0" eaLnBrk="1" fontAlgn="auto" latinLnBrk="0" hangingPunct="1">
        <a:lnSpc>
          <a:spcPct val="100000"/>
        </a:lnSpc>
        <a:spcBef>
          <a:spcPts val="422"/>
        </a:spcBef>
        <a:spcAft>
          <a:spcPts val="0"/>
        </a:spcAft>
        <a:buClrTx/>
        <a:buSzPct val="100000"/>
        <a:buFontTx/>
        <a:buBlip>
          <a:blip r:embed="rId18" r:link="rId19"/>
        </a:buBlip>
        <a:tabLst/>
        <a:defRPr sz="1181" kern="1200">
          <a:solidFill>
            <a:schemeClr val="tx1"/>
          </a:solidFill>
          <a:latin typeface="+mn-lt"/>
          <a:ea typeface="+mn-ea"/>
          <a:cs typeface="+mn-cs"/>
        </a:defRPr>
      </a:lvl1pPr>
      <a:lvl2pPr marL="303602" marR="0" indent="-101796" algn="l" defTabSz="385753" rtl="0" eaLnBrk="1" fontAlgn="auto" latinLnBrk="0" hangingPunct="1">
        <a:lnSpc>
          <a:spcPct val="100000"/>
        </a:lnSpc>
        <a:spcBef>
          <a:spcPts val="211"/>
        </a:spcBef>
        <a:spcAft>
          <a:spcPts val="0"/>
        </a:spcAft>
        <a:buClr>
          <a:schemeClr val="accent4"/>
        </a:buClr>
        <a:buSzPct val="100000"/>
        <a:buFont typeface="Calibri" panose="020F0502020204030204" pitchFamily="34" charset="0"/>
        <a:buChar char="‒"/>
        <a:tabLst/>
        <a:defRPr sz="1013" kern="1200">
          <a:solidFill>
            <a:schemeClr val="tx1"/>
          </a:solidFill>
          <a:latin typeface="+mn-lt"/>
          <a:ea typeface="+mn-ea"/>
          <a:cs typeface="+mn-cs"/>
        </a:defRPr>
      </a:lvl2pPr>
      <a:lvl3pPr marL="403612" marR="0" indent="-100904" algn="l" defTabSz="385753" rtl="0" eaLnBrk="1" fontAlgn="auto" latinLnBrk="0" hangingPunct="1">
        <a:lnSpc>
          <a:spcPct val="100000"/>
        </a:lnSpc>
        <a:spcBef>
          <a:spcPts val="211"/>
        </a:spcBef>
        <a:spcAft>
          <a:spcPts val="0"/>
        </a:spcAft>
        <a:buClr>
          <a:schemeClr val="accent4"/>
        </a:buClr>
        <a:buSzPct val="100000"/>
        <a:buFont typeface="Calibri" panose="020F0502020204030204" pitchFamily="34" charset="0"/>
        <a:buChar char="‒"/>
        <a:tabLst/>
        <a:defRPr sz="844" kern="1200">
          <a:solidFill>
            <a:schemeClr val="tx1"/>
          </a:solidFill>
          <a:latin typeface="+mn-lt"/>
          <a:ea typeface="+mn-ea"/>
          <a:cs typeface="+mn-cs"/>
        </a:defRPr>
      </a:lvl3pPr>
      <a:lvl4pPr marL="504515" marR="0" indent="-100904" algn="l" defTabSz="385753" rtl="0" eaLnBrk="1" fontAlgn="auto" latinLnBrk="0" hangingPunct="1">
        <a:lnSpc>
          <a:spcPct val="100000"/>
        </a:lnSpc>
        <a:spcBef>
          <a:spcPts val="211"/>
        </a:spcBef>
        <a:spcAft>
          <a:spcPts val="0"/>
        </a:spcAft>
        <a:buClr>
          <a:schemeClr val="accent4"/>
        </a:buClr>
        <a:buSzPct val="100000"/>
        <a:buFont typeface="Calibri" panose="020F0502020204030204" pitchFamily="34" charset="0"/>
        <a:buChar char="‒"/>
        <a:tabLst/>
        <a:defRPr sz="760" kern="1200">
          <a:solidFill>
            <a:schemeClr val="tx1"/>
          </a:solidFill>
          <a:latin typeface="+mn-lt"/>
          <a:ea typeface="+mn-ea"/>
          <a:cs typeface="+mn-cs"/>
        </a:defRPr>
      </a:lvl4pPr>
      <a:lvl5pPr marL="605418" marR="0" indent="-100904" algn="l" defTabSz="385753" rtl="0" eaLnBrk="1" fontAlgn="auto" latinLnBrk="0" hangingPunct="1">
        <a:lnSpc>
          <a:spcPct val="100000"/>
        </a:lnSpc>
        <a:spcBef>
          <a:spcPts val="211"/>
        </a:spcBef>
        <a:spcAft>
          <a:spcPts val="0"/>
        </a:spcAft>
        <a:buClr>
          <a:schemeClr val="accent4"/>
        </a:buClr>
        <a:buSzPct val="100000"/>
        <a:buFont typeface="Calibri" panose="020F0502020204030204" pitchFamily="34" charset="0"/>
        <a:buChar char="‒"/>
        <a:tabLst/>
        <a:defRPr sz="760" kern="1200">
          <a:solidFill>
            <a:schemeClr val="tx1"/>
          </a:solidFill>
          <a:latin typeface="+mn-lt"/>
          <a:ea typeface="+mn-ea"/>
          <a:cs typeface="+mn-cs"/>
        </a:defRPr>
      </a:lvl5pPr>
      <a:lvl6pPr marL="1060820"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0"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sv-SE"/>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2" algn="l" defTabSz="385753" rtl="0" eaLnBrk="1" latinLnBrk="0" hangingPunct="1">
        <a:defRPr sz="760" kern="1200">
          <a:solidFill>
            <a:schemeClr val="tx1"/>
          </a:solidFill>
          <a:latin typeface="+mn-lt"/>
          <a:ea typeface="+mn-ea"/>
          <a:cs typeface="+mn-cs"/>
        </a:defRPr>
      </a:lvl6pPr>
      <a:lvl7pPr marL="1157258" algn="l" defTabSz="385753" rtl="0" eaLnBrk="1" latinLnBrk="0" hangingPunct="1">
        <a:defRPr sz="760" kern="1200">
          <a:solidFill>
            <a:schemeClr val="tx1"/>
          </a:solidFill>
          <a:latin typeface="+mn-lt"/>
          <a:ea typeface="+mn-ea"/>
          <a:cs typeface="+mn-cs"/>
        </a:defRPr>
      </a:lvl7pPr>
      <a:lvl8pPr marL="1350135"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80.xml"/><Relationship Id="rId5" Type="http://schemas.openxmlformats.org/officeDocument/2006/relationships/image" Target="../media/image51.pn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hyperlink" Target="http://www.vgregion.se/infosak" TargetMode="Externa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file://localhost/Volumes/Centralen/HD1/Vastra%20Gotalandsregionen/VGR%2015-2735%20Utveckling%20grafisk%20profil/Mallar%202015/Dekorer%20till%20Wordfiler/Dekor_powerpoint/Grey/Bullet_grey.pn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xRnFLMbKQy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5" name="Rubrik 1"/>
          <p:cNvSpPr txBox="1">
            <a:spLocks/>
          </p:cNvSpPr>
          <p:nvPr/>
        </p:nvSpPr>
        <p:spPr>
          <a:xfrm>
            <a:off x="539750" y="2130425"/>
            <a:ext cx="8034338" cy="1470025"/>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sv-SE" altLang="sv-SE" sz="3600" b="1" dirty="0">
                <a:solidFill>
                  <a:schemeClr val="bg1"/>
                </a:solidFill>
                <a:latin typeface="+mn-lt"/>
                <a:cs typeface="Arial" panose="020B0604020202020204" pitchFamily="34" charset="0"/>
              </a:rPr>
              <a:t>Regionala digitaliseringsrådet</a:t>
            </a:r>
            <a:br>
              <a:rPr lang="sv-SE" altLang="sv-SE" sz="3600" b="1" dirty="0">
                <a:solidFill>
                  <a:schemeClr val="bg1"/>
                </a:solidFill>
                <a:latin typeface="+mn-lt"/>
                <a:cs typeface="Arial" panose="020B0604020202020204" pitchFamily="34" charset="0"/>
              </a:rPr>
            </a:br>
            <a:r>
              <a:rPr lang="sv-SE" altLang="sv-SE" sz="3600" b="1" dirty="0">
                <a:solidFill>
                  <a:schemeClr val="bg1"/>
                </a:solidFill>
                <a:latin typeface="+mn-lt"/>
                <a:cs typeface="Arial" panose="020B0604020202020204" pitchFamily="34" charset="0"/>
              </a:rPr>
              <a:t>Västra Götaland</a:t>
            </a:r>
          </a:p>
        </p:txBody>
      </p:sp>
    </p:spTree>
    <p:extLst>
      <p:ext uri="{BB962C8B-B14F-4D97-AF65-F5344CB8AC3E}">
        <p14:creationId xmlns:p14="http://schemas.microsoft.com/office/powerpoint/2010/main" val="42805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12" name="Rounded Rectangle 11"/>
          <p:cNvSpPr/>
          <p:nvPr/>
        </p:nvSpPr>
        <p:spPr>
          <a:xfrm>
            <a:off x="2821122" y="1329452"/>
            <a:ext cx="3490778" cy="643738"/>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4" name="TextBox 3"/>
          <p:cNvSpPr txBox="1"/>
          <p:nvPr/>
        </p:nvSpPr>
        <p:spPr>
          <a:xfrm>
            <a:off x="2896936" y="1333541"/>
            <a:ext cx="3306468"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03629A"/>
                </a:solidFill>
                <a:effectLst/>
                <a:uLnTx/>
                <a:uFillTx/>
                <a:latin typeface="Calibri" charset="0"/>
                <a:ea typeface="Calibri" charset="0"/>
                <a:cs typeface="Calibri" charset="0"/>
              </a:rPr>
              <a:t>Regionstyrelsens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03629A"/>
                </a:solidFill>
                <a:effectLst/>
                <a:uLnTx/>
                <a:uFillTx/>
                <a:latin typeface="Calibri" charset="0"/>
                <a:ea typeface="Calibri" charset="0"/>
                <a:cs typeface="Calibri" charset="0"/>
              </a:rPr>
              <a:t> beredningsgrupp för hållbar utveckling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03629A"/>
                </a:solidFill>
                <a:effectLst/>
                <a:uLnTx/>
                <a:uFillTx/>
                <a:latin typeface="Calibri" charset="0"/>
                <a:ea typeface="Calibri" charset="0"/>
                <a:cs typeface="Calibri" charset="0"/>
              </a:rPr>
              <a:t>BHU </a:t>
            </a:r>
          </a:p>
        </p:txBody>
      </p:sp>
      <p:sp>
        <p:nvSpPr>
          <p:cNvPr id="5" name="TextBox 4"/>
          <p:cNvSpPr txBox="1"/>
          <p:nvPr/>
        </p:nvSpPr>
        <p:spPr>
          <a:xfrm>
            <a:off x="1009603" y="2352522"/>
            <a:ext cx="1898296" cy="50783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charset="0"/>
                <a:ea typeface="Calibri" charset="0"/>
                <a:cs typeface="Calibri" charset="0"/>
              </a:rPr>
              <a:t>RUN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VGR regionsutveckling</a:t>
            </a:r>
          </a:p>
        </p:txBody>
      </p:sp>
      <p:sp>
        <p:nvSpPr>
          <p:cNvPr id="6" name="TextBox 5"/>
          <p:cNvSpPr txBox="1"/>
          <p:nvPr/>
        </p:nvSpPr>
        <p:spPr>
          <a:xfrm>
            <a:off x="3864308" y="2465978"/>
            <a:ext cx="1397203"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a:ea typeface="Calibri" charset="0"/>
                <a:cs typeface="Calibri" charset="0"/>
              </a:rPr>
              <a:t>Västgruppen</a:t>
            </a:r>
          </a:p>
        </p:txBody>
      </p:sp>
      <p:sp>
        <p:nvSpPr>
          <p:cNvPr id="7" name="TextBox 6"/>
          <p:cNvSpPr txBox="1"/>
          <p:nvPr/>
        </p:nvSpPr>
        <p:spPr>
          <a:xfrm>
            <a:off x="6298385" y="2476800"/>
            <a:ext cx="1755648"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a:ea typeface="Calibri" charset="0"/>
                <a:cs typeface="Calibri" charset="0"/>
              </a:rPr>
              <a:t>SITIV</a:t>
            </a:r>
          </a:p>
        </p:txBody>
      </p:sp>
      <p:sp>
        <p:nvSpPr>
          <p:cNvPr id="8" name="TextBox 7"/>
          <p:cNvSpPr txBox="1"/>
          <p:nvPr/>
        </p:nvSpPr>
        <p:spPr>
          <a:xfrm>
            <a:off x="3265696" y="3347690"/>
            <a:ext cx="2588142"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charset="0"/>
                <a:ea typeface="Calibri" charset="0"/>
                <a:cs typeface="Calibri" charset="0"/>
              </a:rPr>
              <a:t>Digitaliseringsråd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Arbetsgrupp för genomförande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Programkontor</a:t>
            </a:r>
          </a:p>
        </p:txBody>
      </p:sp>
      <p:sp>
        <p:nvSpPr>
          <p:cNvPr id="9" name="TextBox 8"/>
          <p:cNvSpPr txBox="1"/>
          <p:nvPr/>
        </p:nvSpPr>
        <p:spPr>
          <a:xfrm>
            <a:off x="1292347" y="4593599"/>
            <a:ext cx="1733704"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charset="0"/>
                <a:ea typeface="Calibri" charset="0"/>
                <a:cs typeface="Calibri" charset="0"/>
              </a:rPr>
              <a:t>Infosäkprogram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2017-2020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PL: Valter Lindström</a:t>
            </a:r>
          </a:p>
        </p:txBody>
      </p:sp>
      <p:sp>
        <p:nvSpPr>
          <p:cNvPr id="10" name="TextBox 9"/>
          <p:cNvSpPr txBox="1"/>
          <p:nvPr/>
        </p:nvSpPr>
        <p:spPr>
          <a:xfrm>
            <a:off x="3684104" y="4545496"/>
            <a:ext cx="1706268" cy="9429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a:ln>
                  <a:noFill/>
                </a:ln>
                <a:solidFill>
                  <a:srgbClr val="FFFFFF"/>
                </a:solidFill>
                <a:effectLst/>
                <a:uLnTx/>
                <a:uFillTx/>
                <a:latin typeface="Calibri" charset="0"/>
                <a:ea typeface="Calibri" charset="0"/>
                <a:cs typeface="Calibri" charset="0"/>
              </a:rPr>
              <a:t>Förstudie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a:ln>
                  <a:noFill/>
                </a:ln>
                <a:solidFill>
                  <a:srgbClr val="FFFFFF"/>
                </a:solidFill>
                <a:effectLst/>
                <a:uLnTx/>
                <a:uFillTx/>
                <a:latin typeface="Calibri" charset="0"/>
                <a:ea typeface="Calibri" charset="0"/>
                <a:cs typeface="Calibri" charset="0"/>
              </a:rPr>
              <a:t>Öppna </a:t>
            </a:r>
            <a:r>
              <a:rPr kumimoji="0" lang="sv-SE" sz="1350" b="1" i="0" u="none" strike="noStrike" kern="1200" cap="none" spc="0" normalizeH="0" baseline="0" noProof="0" dirty="0">
                <a:ln>
                  <a:noFill/>
                </a:ln>
                <a:solidFill>
                  <a:srgbClr val="FFFFFF"/>
                </a:solidFill>
                <a:effectLst/>
                <a:uLnTx/>
                <a:uFillTx/>
                <a:latin typeface="Calibri" charset="0"/>
                <a:ea typeface="Calibri" charset="0"/>
                <a:cs typeface="Calibri" charset="0"/>
              </a:rPr>
              <a:t>data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aug 18 </a:t>
            </a:r>
            <a:r>
              <a:rPr kumimoji="0" lang="mr-IN" sz="1350" b="0" i="0" u="none" strike="noStrike" kern="1200" cap="none" spc="0" normalizeH="0" baseline="0" noProof="0" dirty="0">
                <a:ln>
                  <a:noFill/>
                </a:ln>
                <a:solidFill>
                  <a:srgbClr val="FFFFFF"/>
                </a:solidFill>
                <a:effectLst/>
                <a:uLnTx/>
                <a:uFillTx/>
                <a:latin typeface="Calibri"/>
                <a:ea typeface="+mn-ea"/>
                <a:cs typeface="Mangal" panose="02040503050203030202" pitchFamily="18" charset="0"/>
              </a:rPr>
              <a:t>–</a:t>
            </a:r>
            <a:r>
              <a:rPr kumimoji="0" lang="sv-SE" sz="1350" b="0" i="0" u="none" strike="noStrike" kern="1200" cap="none" spc="0" normalizeH="0" baseline="0" noProof="0" dirty="0">
                <a:ln>
                  <a:noFill/>
                </a:ln>
                <a:solidFill>
                  <a:srgbClr val="FFFFFF"/>
                </a:solidFill>
                <a:effectLst/>
                <a:uLnTx/>
                <a:uFillTx/>
                <a:latin typeface="Calibri"/>
                <a:ea typeface="+mn-ea"/>
                <a:cs typeface="+mn-cs"/>
              </a:rPr>
              <a:t> dec 18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Inhyrd utredare</a:t>
            </a:r>
          </a:p>
        </p:txBody>
      </p:sp>
      <p:sp>
        <p:nvSpPr>
          <p:cNvPr id="11" name="TextBox 10"/>
          <p:cNvSpPr txBox="1"/>
          <p:nvPr/>
        </p:nvSpPr>
        <p:spPr>
          <a:xfrm>
            <a:off x="6053327" y="4565130"/>
            <a:ext cx="1726382"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charset="0"/>
                <a:ea typeface="Calibri" charset="0"/>
                <a:cs typeface="Calibri" charset="0"/>
              </a:rPr>
              <a:t>Program 3</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XX, tid?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0" i="0" u="none" strike="noStrike" kern="1200" cap="none" spc="0" normalizeH="0" baseline="0" noProof="0" dirty="0">
                <a:ln>
                  <a:noFill/>
                </a:ln>
                <a:solidFill>
                  <a:srgbClr val="FFFFFF"/>
                </a:solidFill>
                <a:effectLst/>
                <a:uLnTx/>
                <a:uFillTx/>
                <a:latin typeface="Calibri"/>
                <a:ea typeface="+mn-ea"/>
                <a:cs typeface="+mn-cs"/>
              </a:rPr>
              <a:t>Inhyrd projektledare</a:t>
            </a:r>
          </a:p>
        </p:txBody>
      </p:sp>
      <p:sp>
        <p:nvSpPr>
          <p:cNvPr id="13" name="Rounded Rectangle 12"/>
          <p:cNvSpPr/>
          <p:nvPr/>
        </p:nvSpPr>
        <p:spPr>
          <a:xfrm>
            <a:off x="3944775" y="2410655"/>
            <a:ext cx="1236269" cy="413229"/>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14" name="Rounded Rectangle 13"/>
          <p:cNvSpPr/>
          <p:nvPr/>
        </p:nvSpPr>
        <p:spPr>
          <a:xfrm>
            <a:off x="1009603" y="2279369"/>
            <a:ext cx="1898296" cy="69494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16" name="Rounded Rectangle 15"/>
          <p:cNvSpPr/>
          <p:nvPr/>
        </p:nvSpPr>
        <p:spPr>
          <a:xfrm>
            <a:off x="3286203" y="3267222"/>
            <a:ext cx="2567635" cy="855878"/>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18" name="Rounded Rectangle 17"/>
          <p:cNvSpPr/>
          <p:nvPr/>
        </p:nvSpPr>
        <p:spPr>
          <a:xfrm>
            <a:off x="6053326" y="4506609"/>
            <a:ext cx="1711756" cy="87782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19" name="Rounded Rectangle 18"/>
          <p:cNvSpPr/>
          <p:nvPr/>
        </p:nvSpPr>
        <p:spPr>
          <a:xfrm>
            <a:off x="1321608" y="4506609"/>
            <a:ext cx="1704442" cy="87782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20" name="Rounded Rectangle 19"/>
          <p:cNvSpPr/>
          <p:nvPr/>
        </p:nvSpPr>
        <p:spPr>
          <a:xfrm>
            <a:off x="3653936" y="4506609"/>
            <a:ext cx="1828800" cy="87782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sp>
        <p:nvSpPr>
          <p:cNvPr id="25" name="Rounded Rectangle 24"/>
          <p:cNvSpPr/>
          <p:nvPr/>
        </p:nvSpPr>
        <p:spPr>
          <a:xfrm>
            <a:off x="6217918" y="2279369"/>
            <a:ext cx="1898296" cy="694944"/>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3" name="Straight Connector 2"/>
          <p:cNvCxnSpPr>
            <a:stCxn id="12" idx="2"/>
            <a:endCxn id="13" idx="0"/>
          </p:cNvCxnSpPr>
          <p:nvPr/>
        </p:nvCxnSpPr>
        <p:spPr>
          <a:xfrm flipH="1">
            <a:off x="4562909" y="1973190"/>
            <a:ext cx="3602" cy="437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564684" y="2812492"/>
            <a:ext cx="3602" cy="4374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0" idx="0"/>
          </p:cNvCxnSpPr>
          <p:nvPr/>
        </p:nvCxnSpPr>
        <p:spPr>
          <a:xfrm>
            <a:off x="4568286" y="4125383"/>
            <a:ext cx="50" cy="38122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2589451" y="3855349"/>
            <a:ext cx="0" cy="6512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585406" y="3859395"/>
            <a:ext cx="70079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6469582" y="3855349"/>
            <a:ext cx="8092" cy="6512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5853838" y="3860097"/>
            <a:ext cx="6157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07900" y="2776882"/>
            <a:ext cx="63957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3544134" y="2766060"/>
            <a:ext cx="3338" cy="5011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549807" y="2766060"/>
            <a:ext cx="0" cy="5011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549808" y="2776882"/>
            <a:ext cx="668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6">
            <a:extLst>
              <a:ext uri="{FF2B5EF4-FFF2-40B4-BE49-F238E27FC236}">
                <a16:creationId xmlns:a16="http://schemas.microsoft.com/office/drawing/2014/main" xmlns="" id="{2743D82A-E238-422C-A8D8-82131F233750}"/>
              </a:ext>
            </a:extLst>
          </p:cNvPr>
          <p:cNvSpPr txBox="1"/>
          <p:nvPr/>
        </p:nvSpPr>
        <p:spPr>
          <a:xfrm>
            <a:off x="6835359" y="3265307"/>
            <a:ext cx="716784" cy="30008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1350" b="1" i="0" u="none" strike="noStrike" kern="1200" cap="none" spc="0" normalizeH="0" baseline="0" noProof="0" dirty="0">
                <a:ln>
                  <a:noFill/>
                </a:ln>
                <a:solidFill>
                  <a:srgbClr val="FFFFFF"/>
                </a:solidFill>
                <a:effectLst/>
                <a:uLnTx/>
                <a:uFillTx/>
                <a:latin typeface="Calibri"/>
                <a:ea typeface="Calibri" charset="0"/>
                <a:cs typeface="Calibri" charset="0"/>
              </a:rPr>
              <a:t>GITS</a:t>
            </a:r>
          </a:p>
        </p:txBody>
      </p:sp>
      <p:sp>
        <p:nvSpPr>
          <p:cNvPr id="32" name="Rounded Rectangle 24">
            <a:extLst>
              <a:ext uri="{FF2B5EF4-FFF2-40B4-BE49-F238E27FC236}">
                <a16:creationId xmlns:a16="http://schemas.microsoft.com/office/drawing/2014/main" xmlns="" id="{86F63F69-6968-4813-AC1B-2D951558E99A}"/>
              </a:ext>
            </a:extLst>
          </p:cNvPr>
          <p:cNvSpPr/>
          <p:nvPr/>
        </p:nvSpPr>
        <p:spPr>
          <a:xfrm>
            <a:off x="6550588" y="3263917"/>
            <a:ext cx="1289393" cy="300083"/>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15" name="Rak koppling 14">
            <a:extLst>
              <a:ext uri="{FF2B5EF4-FFF2-40B4-BE49-F238E27FC236}">
                <a16:creationId xmlns:a16="http://schemas.microsoft.com/office/drawing/2014/main" xmlns="" id="{A0C6DC8D-0F48-4A41-8EAE-F18DEEA82DCE}"/>
              </a:ext>
            </a:extLst>
          </p:cNvPr>
          <p:cNvCxnSpPr>
            <a:cxnSpLocks/>
          </p:cNvCxnSpPr>
          <p:nvPr/>
        </p:nvCxnSpPr>
        <p:spPr>
          <a:xfrm>
            <a:off x="7167066" y="2974313"/>
            <a:ext cx="0" cy="28960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15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309" y="2962722"/>
            <a:ext cx="550964" cy="55096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1129" y="2962723"/>
            <a:ext cx="550964" cy="55096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3171" y="2962723"/>
            <a:ext cx="550964" cy="55096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3172" y="1919001"/>
            <a:ext cx="550964" cy="55096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0701" y="2962722"/>
            <a:ext cx="550964" cy="550964"/>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0702" y="1908226"/>
            <a:ext cx="550964" cy="550964"/>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1129" y="1919001"/>
            <a:ext cx="550964" cy="55096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0537" y="1923953"/>
            <a:ext cx="550964" cy="550964"/>
          </a:xfrm>
          <a:prstGeom prst="rect">
            <a:avLst/>
          </a:prstGeom>
        </p:spPr>
      </p:pic>
      <p:sp>
        <p:nvSpPr>
          <p:cNvPr id="16" name="TextBox 15"/>
          <p:cNvSpPr txBox="1"/>
          <p:nvPr/>
        </p:nvSpPr>
        <p:spPr>
          <a:xfrm>
            <a:off x="5495127" y="3582729"/>
            <a:ext cx="981204" cy="323165"/>
          </a:xfrm>
          <a:prstGeom prst="rect">
            <a:avLst/>
          </a:prstGeom>
          <a:noFill/>
        </p:spPr>
        <p:txBody>
          <a:bodyPr wrap="square" rtlCol="0">
            <a:spAutoFit/>
          </a:bodyPr>
          <a:lstStyle/>
          <a:p>
            <a:pPr lvl="0" algn="ctr" defTabSz="514337" eaLnBrk="1" fontAlgn="auto" hangingPunct="1">
              <a:spcBef>
                <a:spcPts val="0"/>
              </a:spcBef>
              <a:spcAft>
                <a:spcPts val="0"/>
              </a:spcAf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Eric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Åkerlund, </a:t>
            </a:r>
            <a:r>
              <a:rPr lang="sv-SE" sz="750" dirty="0">
                <a:solidFill>
                  <a:srgbClr val="000000"/>
                </a:solidFill>
                <a:latin typeface="Calibri Light"/>
              </a:rPr>
              <a:t>Västra Götalandsregionen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7" name="TextBox 16"/>
          <p:cNvSpPr txBox="1"/>
          <p:nvPr/>
        </p:nvSpPr>
        <p:spPr>
          <a:xfrm>
            <a:off x="2972568" y="3498819"/>
            <a:ext cx="971642"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Fredrik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Nilströmer, Borås</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8" name="TextBox 17"/>
          <p:cNvSpPr txBox="1"/>
          <p:nvPr/>
        </p:nvSpPr>
        <p:spPr>
          <a:xfrm>
            <a:off x="1829221" y="3582730"/>
            <a:ext cx="817946"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Johan </a:t>
            </a:r>
            <a:r>
              <a:rPr kumimoji="0" lang="sv-SE" sz="750" b="0" i="0" u="none" strike="noStrike" kern="1200" cap="none" spc="0" normalizeH="0" baseline="0" noProof="0" dirty="0" err="1" smtClean="0">
                <a:ln>
                  <a:noFill/>
                </a:ln>
                <a:solidFill>
                  <a:srgbClr val="000000"/>
                </a:solidFill>
                <a:effectLst/>
                <a:uLnTx/>
                <a:uFillTx/>
                <a:latin typeface="Calibri Light"/>
                <a:ea typeface="+mn-ea"/>
                <a:cs typeface="+mn-cs"/>
              </a:rPr>
              <a:t>Kjernald</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 GR</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19" name="TextBox 18"/>
          <p:cNvSpPr txBox="1"/>
          <p:nvPr/>
        </p:nvSpPr>
        <p:spPr>
          <a:xfrm>
            <a:off x="1734150" y="2519525"/>
            <a:ext cx="1058151"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Kenny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Stolpe, Västra</a:t>
            </a:r>
            <a:r>
              <a:rPr kumimoji="0" lang="sv-SE" sz="750" b="0" i="0" u="none" strike="noStrike" kern="1200" cap="none" spc="0" normalizeH="0" noProof="0" dirty="0" smtClean="0">
                <a:ln>
                  <a:noFill/>
                </a:ln>
                <a:solidFill>
                  <a:srgbClr val="000000"/>
                </a:solidFill>
                <a:effectLst/>
                <a:uLnTx/>
                <a:uFillTx/>
                <a:latin typeface="Calibri Light"/>
                <a:ea typeface="+mn-ea"/>
                <a:cs typeface="+mn-cs"/>
              </a:rPr>
              <a:t> Götalandsregionen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0" name="TextBox 19"/>
          <p:cNvSpPr txBox="1"/>
          <p:nvPr/>
        </p:nvSpPr>
        <p:spPr>
          <a:xfrm>
            <a:off x="6527800" y="3568550"/>
            <a:ext cx="1092200" cy="323165"/>
          </a:xfrm>
          <a:prstGeom prst="rect">
            <a:avLst/>
          </a:prstGeom>
          <a:noFill/>
        </p:spPr>
        <p:txBody>
          <a:bodyPr wrap="square" rtlCol="0">
            <a:spAutoFit/>
          </a:bodyPr>
          <a:lstStyle/>
          <a:p>
            <a:pPr lvl="0" algn="ctr" defTabSz="514337" eaLnBrk="1" fontAlgn="auto" hangingPunct="1">
              <a:spcBef>
                <a:spcPts val="0"/>
              </a:spcBef>
              <a:spcAft>
                <a:spcPts val="0"/>
              </a:spcAf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Lars </a:t>
            </a:r>
            <a:r>
              <a:rPr lang="sv-SE" sz="750" dirty="0">
                <a:solidFill>
                  <a:srgbClr val="000000"/>
                </a:solidFill>
                <a:latin typeface="Calibri Light"/>
              </a:rPr>
              <a:t>Lindsköld , Västra Götalandsregionen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1" name="TextBox 20"/>
          <p:cNvSpPr txBox="1"/>
          <p:nvPr/>
        </p:nvSpPr>
        <p:spPr>
          <a:xfrm>
            <a:off x="6527800" y="2514054"/>
            <a:ext cx="932653"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Margareta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Rothell, Länsstyrelsen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3" name="TextBox 22"/>
          <p:cNvSpPr txBox="1"/>
          <p:nvPr/>
        </p:nvSpPr>
        <p:spPr>
          <a:xfrm>
            <a:off x="1897051" y="4620103"/>
            <a:ext cx="636599"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Eva Thelin, Skaraborg</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4" name="TextBox 23"/>
          <p:cNvSpPr txBox="1"/>
          <p:nvPr/>
        </p:nvSpPr>
        <p:spPr>
          <a:xfrm>
            <a:off x="4287393" y="3569572"/>
            <a:ext cx="1103088"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Rose-</a:t>
            </a:r>
            <a:r>
              <a:rPr kumimoji="0" lang="sv-SE" sz="750" b="0" i="0" u="none" strike="noStrike" kern="1200" cap="none" spc="0" normalizeH="0" baseline="0" noProof="0" dirty="0" err="1">
                <a:ln>
                  <a:noFill/>
                </a:ln>
                <a:solidFill>
                  <a:srgbClr val="000000"/>
                </a:solidFill>
                <a:effectLst/>
                <a:uLnTx/>
                <a:uFillTx/>
                <a:latin typeface="Calibri Light"/>
                <a:ea typeface="+mn-ea"/>
                <a:cs typeface="+mn-cs"/>
              </a:rPr>
              <a:t>Mharie</a:t>
            </a:r>
            <a:r>
              <a:rPr kumimoji="0" lang="sv-SE" sz="750" b="0" i="0" u="none" strike="noStrike" kern="1200" cap="none" spc="0" normalizeH="0" baseline="0" noProof="0" dirty="0">
                <a:ln>
                  <a:noFill/>
                </a:ln>
                <a:solidFill>
                  <a:srgbClr val="000000"/>
                </a:solidFill>
                <a:effectLst/>
                <a:uLnTx/>
                <a:uFillTx/>
                <a:latin typeface="Calibri Light"/>
                <a:ea typeface="+mn-ea"/>
                <a:cs typeface="+mn-cs"/>
              </a:rPr>
              <a:t> </a:t>
            </a:r>
            <a:r>
              <a:rPr kumimoji="0" lang="sv-SE" sz="750" b="0" i="0" u="none" strike="noStrike" kern="1200" cap="none" spc="0" normalizeH="0" baseline="0" noProof="0" dirty="0" err="1" smtClean="0">
                <a:ln>
                  <a:noFill/>
                </a:ln>
                <a:solidFill>
                  <a:srgbClr val="000000"/>
                </a:solidFill>
                <a:effectLst/>
                <a:uLnTx/>
                <a:uFillTx/>
                <a:latin typeface="Calibri Light"/>
                <a:ea typeface="+mn-ea"/>
                <a:cs typeface="+mn-cs"/>
              </a:rPr>
              <a:t>Åhlfeldt</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 Högskolan i Skövde</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5" name="TextBox 24"/>
          <p:cNvSpPr txBox="1"/>
          <p:nvPr/>
        </p:nvSpPr>
        <p:spPr>
          <a:xfrm>
            <a:off x="5518150" y="2514837"/>
            <a:ext cx="750133"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Sara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Herman, Fyrbodal</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6" name="TextBox 25"/>
          <p:cNvSpPr txBox="1"/>
          <p:nvPr/>
        </p:nvSpPr>
        <p:spPr>
          <a:xfrm>
            <a:off x="2895600" y="2533993"/>
            <a:ext cx="1020177" cy="323165"/>
          </a:xfrm>
          <a:prstGeom prst="rect">
            <a:avLst/>
          </a:prstGeom>
          <a:noFill/>
        </p:spPr>
        <p:txBody>
          <a:bodyPr wrap="square" rtlCol="0">
            <a:spAutoFit/>
          </a:bodyPr>
          <a:lstStyle/>
          <a:p>
            <a:pPr lvl="0" algn="ctr" defTabSz="514337" eaLnBrk="1" fontAlgn="auto" hangingPunct="1">
              <a:spcBef>
                <a:spcPts val="0"/>
              </a:spcBef>
              <a:spcAft>
                <a:spcPts val="0"/>
              </a:spcAf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Tore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Johnsson</a:t>
            </a:r>
            <a:r>
              <a:rPr lang="sv-SE" sz="750" dirty="0">
                <a:solidFill>
                  <a:srgbClr val="000000"/>
                </a:solidFill>
                <a:latin typeface="Calibri Light"/>
              </a:rPr>
              <a:t>, Västra Götalandsregionen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7" name="TextBox 26"/>
          <p:cNvSpPr txBox="1"/>
          <p:nvPr/>
        </p:nvSpPr>
        <p:spPr>
          <a:xfrm>
            <a:off x="4279280" y="2516560"/>
            <a:ext cx="1162670" cy="323165"/>
          </a:xfrm>
          <a:prstGeom prst="rect">
            <a:avLst/>
          </a:prstGeom>
          <a:noFill/>
        </p:spPr>
        <p:txBody>
          <a:bodyPr wrap="square" rtlCol="0">
            <a:spAutoFit/>
          </a:bodyPr>
          <a:lstStyle/>
          <a:p>
            <a:pPr lvl="0" algn="ctr" defTabSz="514337" eaLnBrk="1" fontAlgn="auto" hangingPunct="1">
              <a:spcBef>
                <a:spcPts val="0"/>
              </a:spcBef>
              <a:spcAft>
                <a:spcPts val="0"/>
              </a:spcAf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Valter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Lindström</a:t>
            </a:r>
            <a:r>
              <a:rPr lang="sv-SE" sz="750" dirty="0">
                <a:solidFill>
                  <a:srgbClr val="000000"/>
                </a:solidFill>
                <a:latin typeface="Calibri Light"/>
              </a:rPr>
              <a:t>, Västra Götalandsregionen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28" name="TextBox 27"/>
          <p:cNvSpPr txBox="1"/>
          <p:nvPr/>
        </p:nvSpPr>
        <p:spPr>
          <a:xfrm>
            <a:off x="1431517" y="1126887"/>
            <a:ext cx="4636586" cy="415498"/>
          </a:xfrm>
          <a:prstGeom prst="rect">
            <a:avLst/>
          </a:prstGeom>
          <a:noFill/>
        </p:spPr>
        <p:txBody>
          <a:bodyPr wrap="square" rtlCol="0">
            <a:spAutoFit/>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smtClean="0">
                <a:ln>
                  <a:noFill/>
                </a:ln>
                <a:solidFill>
                  <a:srgbClr val="71B2C9">
                    <a:lumMod val="75000"/>
                  </a:srgbClr>
                </a:solidFill>
                <a:effectLst/>
                <a:uLnTx/>
                <a:uFillTx/>
                <a:latin typeface="Calibri"/>
                <a:ea typeface="+mn-ea"/>
                <a:cs typeface="+mn-cs"/>
              </a:rPr>
              <a:t>Deltagare Digitaliseringsrådet</a:t>
            </a:r>
            <a:endParaRPr kumimoji="0" lang="sv-SE" sz="2100" b="0" i="0" u="none" strike="noStrike" kern="1200" cap="none" spc="0" normalizeH="0" baseline="0" noProof="0" dirty="0">
              <a:ln>
                <a:noFill/>
              </a:ln>
              <a:solidFill>
                <a:srgbClr val="71B2C9">
                  <a:lumMod val="75000"/>
                </a:srgbClr>
              </a:solidFill>
              <a:effectLst/>
              <a:uLnTx/>
              <a:uFillTx/>
              <a:latin typeface="Calibri"/>
              <a:ea typeface="+mn-ea"/>
              <a:cs typeface="+mn-cs"/>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21127" y="4006445"/>
            <a:ext cx="550964" cy="550964"/>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0536" y="4006445"/>
            <a:ext cx="550964" cy="550964"/>
          </a:xfrm>
          <a:prstGeom prst="rect">
            <a:avLst/>
          </a:prstGeom>
        </p:spPr>
      </p:pic>
      <p:sp>
        <p:nvSpPr>
          <p:cNvPr id="29" name="TextBox 28"/>
          <p:cNvSpPr txBox="1"/>
          <p:nvPr/>
        </p:nvSpPr>
        <p:spPr>
          <a:xfrm>
            <a:off x="2972568" y="4626453"/>
            <a:ext cx="971642"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Ante Baric, Göteborgs stad</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30" name="TextBox 29"/>
          <p:cNvSpPr txBox="1"/>
          <p:nvPr/>
        </p:nvSpPr>
        <p:spPr>
          <a:xfrm>
            <a:off x="4609303" y="4622585"/>
            <a:ext cx="551987"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Karl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Fors, </a:t>
            </a:r>
            <a:r>
              <a:rPr kumimoji="0" lang="sv-SE" sz="750" b="0" i="0" u="none" strike="noStrike" kern="1200" cap="none" spc="0" normalizeH="0" baseline="0" noProof="0" dirty="0" err="1" smtClean="0">
                <a:ln>
                  <a:noFill/>
                </a:ln>
                <a:solidFill>
                  <a:srgbClr val="000000"/>
                </a:solidFill>
                <a:effectLst/>
                <a:uLnTx/>
                <a:uFillTx/>
                <a:latin typeface="Calibri Light"/>
                <a:ea typeface="+mn-ea"/>
                <a:cs typeface="+mn-cs"/>
              </a:rPr>
              <a:t>Västkom</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32" name="TextBox 31"/>
          <p:cNvSpPr txBox="1"/>
          <p:nvPr/>
        </p:nvSpPr>
        <p:spPr>
          <a:xfrm>
            <a:off x="5441950" y="4622583"/>
            <a:ext cx="788323" cy="438582"/>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Erik Behm, </a:t>
            </a:r>
            <a:r>
              <a:rPr kumimoji="0" lang="sv-SE" sz="750" b="0" i="0" u="none" strike="noStrike" kern="1200" cap="none" spc="0" normalizeH="0" baseline="0" noProof="0" dirty="0" err="1" smtClean="0">
                <a:ln>
                  <a:noFill/>
                </a:ln>
                <a:solidFill>
                  <a:srgbClr val="000000"/>
                </a:solidFill>
                <a:effectLst/>
                <a:uLnTx/>
                <a:uFillTx/>
                <a:latin typeface="Calibri Light"/>
                <a:ea typeface="+mn-ea"/>
                <a:cs typeface="+mn-cs"/>
              </a:rPr>
              <a:t>Busines</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 Region Göteborg</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16331" y="2960875"/>
            <a:ext cx="555791" cy="555791"/>
          </a:xfrm>
          <a:prstGeom prst="rect">
            <a:avLst/>
          </a:prstGeom>
        </p:spPr>
      </p:pic>
      <p:sp>
        <p:nvSpPr>
          <p:cNvPr id="31" name="Oval 1"/>
          <p:cNvSpPr/>
          <p:nvPr/>
        </p:nvSpPr>
        <p:spPr>
          <a:xfrm>
            <a:off x="6734351" y="4004321"/>
            <a:ext cx="551988" cy="5519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33" name="TextBox 31"/>
          <p:cNvSpPr txBox="1"/>
          <p:nvPr/>
        </p:nvSpPr>
        <p:spPr>
          <a:xfrm>
            <a:off x="6538451" y="4651742"/>
            <a:ext cx="1065966" cy="323165"/>
          </a:xfrm>
          <a:prstGeom prst="rect">
            <a:avLst/>
          </a:prstGeom>
          <a:noFill/>
        </p:spPr>
        <p:txBody>
          <a:bodyPr wrap="square" rtlCol="0">
            <a:spAutoFit/>
          </a:bodyPr>
          <a:lstStyle/>
          <a:p>
            <a:pPr lvl="0" algn="ctr" defTabSz="514337" eaLnBrk="1" fontAlgn="auto" hangingPunct="1">
              <a:spcBef>
                <a:spcPts val="0"/>
              </a:spcBef>
              <a:spcAft>
                <a:spcPts val="0"/>
              </a:spcAft>
              <a:defRPr/>
            </a:pPr>
            <a:r>
              <a:rPr kumimoji="0" lang="sv-SE" sz="750" b="0" i="0" u="none" strike="noStrike" kern="1200" cap="none" spc="0" normalizeH="0" baseline="0" noProof="0" dirty="0" smtClean="0">
                <a:ln>
                  <a:noFill/>
                </a:ln>
                <a:effectLst/>
                <a:uLnTx/>
                <a:uFillTx/>
                <a:latin typeface="Calibri Light"/>
                <a:ea typeface="+mn-ea"/>
                <a:cs typeface="+mn-cs"/>
              </a:rPr>
              <a:t>Lisa Belfrage, </a:t>
            </a:r>
            <a:r>
              <a:rPr lang="sv-SE" sz="750" dirty="0">
                <a:solidFill>
                  <a:srgbClr val="000000"/>
                </a:solidFill>
                <a:latin typeface="Calibri Light"/>
              </a:rPr>
              <a:t>, Västra Götalandsregionen</a:t>
            </a:r>
            <a:endParaRPr kumimoji="0" lang="sv-SE" sz="750" b="0" i="0" u="none" strike="noStrike" kern="1200" cap="none" spc="0" normalizeH="0" baseline="0" noProof="0" dirty="0">
              <a:ln>
                <a:noFill/>
              </a:ln>
              <a:effectLst/>
              <a:uLnTx/>
              <a:uFillTx/>
              <a:latin typeface="Calibri Light"/>
              <a:ea typeface="+mn-ea"/>
              <a:cs typeface="+mn-cs"/>
            </a:endParaRPr>
          </a:p>
        </p:txBody>
      </p:sp>
      <p:sp>
        <p:nvSpPr>
          <p:cNvPr id="36" name="Oval 1">
            <a:extLst>
              <a:ext uri="{FF2B5EF4-FFF2-40B4-BE49-F238E27FC236}">
                <a16:creationId xmlns:a16="http://schemas.microsoft.com/office/drawing/2014/main" xmlns="" id="{D4701C16-ED40-4288-9917-A911CCC1613A}"/>
              </a:ext>
            </a:extLst>
          </p:cNvPr>
          <p:cNvSpPr/>
          <p:nvPr/>
        </p:nvSpPr>
        <p:spPr>
          <a:xfrm>
            <a:off x="5685244" y="1931640"/>
            <a:ext cx="551988" cy="5519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37" name="Oval 1">
            <a:extLst>
              <a:ext uri="{FF2B5EF4-FFF2-40B4-BE49-F238E27FC236}">
                <a16:creationId xmlns:a16="http://schemas.microsoft.com/office/drawing/2014/main" xmlns="" id="{75E93E4B-4D56-4665-8572-FC867A7D7A30}"/>
              </a:ext>
            </a:extLst>
          </p:cNvPr>
          <p:cNvSpPr/>
          <p:nvPr/>
        </p:nvSpPr>
        <p:spPr>
          <a:xfrm>
            <a:off x="1949233" y="4025811"/>
            <a:ext cx="551988" cy="5519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39" name="TextBox 31">
            <a:extLst>
              <a:ext uri="{FF2B5EF4-FFF2-40B4-BE49-F238E27FC236}">
                <a16:creationId xmlns:a16="http://schemas.microsoft.com/office/drawing/2014/main" xmlns="" id="{C6CCFDB2-4273-42D2-B2C3-992CCF33E1C6}"/>
              </a:ext>
            </a:extLst>
          </p:cNvPr>
          <p:cNvSpPr txBox="1"/>
          <p:nvPr/>
        </p:nvSpPr>
        <p:spPr>
          <a:xfrm>
            <a:off x="1631951" y="5673955"/>
            <a:ext cx="1015216" cy="553998"/>
          </a:xfrm>
          <a:prstGeom prst="rect">
            <a:avLst/>
          </a:prstGeom>
          <a:noFill/>
        </p:spPr>
        <p:txBody>
          <a:bodyPr wrap="square" rtlCol="0">
            <a:spAutoFit/>
          </a:bodyPr>
          <a:lstStyle/>
          <a:p>
            <a:pPr lvl="0" algn="ctr" defTabSz="514337" eaLnBrk="1" fontAlgn="auto" hangingPunct="1">
              <a:spcBef>
                <a:spcPts val="0"/>
              </a:spcBef>
              <a:spcAft>
                <a:spcPts val="0"/>
              </a:spcAft>
              <a:defRPr/>
            </a:pPr>
            <a:r>
              <a:rPr kumimoji="0" lang="sv-SE" sz="750" b="0" i="0" u="none" strike="noStrike" kern="1200" cap="none" spc="0" normalizeH="0" baseline="0" noProof="0" dirty="0">
                <a:ln>
                  <a:noFill/>
                </a:ln>
                <a:solidFill>
                  <a:srgbClr val="000000"/>
                </a:solidFill>
                <a:effectLst/>
                <a:uLnTx/>
                <a:uFillTx/>
                <a:latin typeface="Calibri Light"/>
                <a:ea typeface="+mn-ea"/>
                <a:cs typeface="+mn-cs"/>
              </a:rPr>
              <a:t>Ann-Christin </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Helgegren, </a:t>
            </a:r>
            <a:r>
              <a:rPr lang="sv-SE" sz="750" dirty="0">
                <a:solidFill>
                  <a:srgbClr val="000000"/>
                </a:solidFill>
                <a:latin typeface="Calibri Light"/>
              </a:rPr>
              <a:t>Västra Götalandsregionen</a:t>
            </a: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 </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pic>
        <p:nvPicPr>
          <p:cNvPr id="42" name="Bildobjekt 41">
            <a:extLst>
              <a:ext uri="{FF2B5EF4-FFF2-40B4-BE49-F238E27FC236}">
                <a16:creationId xmlns:a16="http://schemas.microsoft.com/office/drawing/2014/main" xmlns="" id="{A13F9D78-4AB9-4338-8273-D462ADB86BF6}"/>
              </a:ext>
            </a:extLst>
          </p:cNvPr>
          <p:cNvPicPr/>
          <p:nvPr/>
        </p:nvPicPr>
        <p:blipFill>
          <a:blip r:embed="rId14" cstate="print">
            <a:grayscl/>
            <a:extLst>
              <a:ext uri="{28A0092B-C50C-407E-A947-70E740481C1C}">
                <a14:useLocalDpi xmlns:a14="http://schemas.microsoft.com/office/drawing/2010/main" val="0"/>
              </a:ext>
            </a:extLst>
          </a:blip>
          <a:stretch>
            <a:fillRect/>
          </a:stretch>
        </p:blipFill>
        <p:spPr>
          <a:xfrm>
            <a:off x="1959242" y="5021552"/>
            <a:ext cx="565995" cy="535891"/>
          </a:xfrm>
          <a:prstGeom prst="ellipse">
            <a:avLst/>
          </a:prstGeom>
          <a:ln>
            <a:noFill/>
          </a:ln>
          <a:effectLst>
            <a:softEdge rad="0"/>
          </a:effectLst>
        </p:spPr>
      </p:pic>
      <p:pic>
        <p:nvPicPr>
          <p:cNvPr id="2" name="Bildobjekt 1">
            <a:extLst>
              <a:ext uri="{FF2B5EF4-FFF2-40B4-BE49-F238E27FC236}">
                <a16:creationId xmlns:a16="http://schemas.microsoft.com/office/drawing/2014/main" xmlns="" id="{C3917100-CE10-4662-9A2F-602B237607FE}"/>
              </a:ext>
            </a:extLst>
          </p:cNvPr>
          <p:cNvPicPr>
            <a:picLocks noChangeAspect="1"/>
          </p:cNvPicPr>
          <p:nvPr/>
        </p:nvPicPr>
        <p:blipFill>
          <a:blip r:embed="rId15"/>
          <a:stretch>
            <a:fillRect/>
          </a:stretch>
        </p:blipFill>
        <p:spPr>
          <a:xfrm>
            <a:off x="5676802" y="4004322"/>
            <a:ext cx="550964" cy="550964"/>
          </a:xfrm>
          <a:prstGeom prst="rect">
            <a:avLst/>
          </a:prstGeom>
        </p:spPr>
      </p:pic>
      <p:sp>
        <p:nvSpPr>
          <p:cNvPr id="38" name="Oval 1">
            <a:extLst>
              <a:ext uri="{FF2B5EF4-FFF2-40B4-BE49-F238E27FC236}">
                <a16:creationId xmlns:a16="http://schemas.microsoft.com/office/drawing/2014/main" xmlns="" id="{75E93E4B-4D56-4665-8572-FC867A7D7A30}"/>
              </a:ext>
            </a:extLst>
          </p:cNvPr>
          <p:cNvSpPr/>
          <p:nvPr/>
        </p:nvSpPr>
        <p:spPr>
          <a:xfrm>
            <a:off x="3200492" y="4990304"/>
            <a:ext cx="551988" cy="55198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srgbClr val="FFFFFF"/>
              </a:solidFill>
              <a:effectLst/>
              <a:uLnTx/>
              <a:uFillTx/>
              <a:latin typeface="Calibri"/>
              <a:ea typeface="+mn-ea"/>
              <a:cs typeface="+mn-cs"/>
            </a:endParaRPr>
          </a:p>
        </p:txBody>
      </p:sp>
      <p:sp>
        <p:nvSpPr>
          <p:cNvPr id="40" name="TextBox 22"/>
          <p:cNvSpPr txBox="1"/>
          <p:nvPr/>
        </p:nvSpPr>
        <p:spPr>
          <a:xfrm>
            <a:off x="3026949" y="5668163"/>
            <a:ext cx="852901" cy="323165"/>
          </a:xfrm>
          <a:prstGeom prst="rect">
            <a:avLst/>
          </a:prstGeom>
          <a:noFill/>
        </p:spPr>
        <p:txBody>
          <a:bodyPr wrap="square" rtlCol="0">
            <a:spAutoFit/>
          </a:bodyPr>
          <a:lstStyle/>
          <a:p>
            <a:pPr marL="0" marR="0" lvl="0" indent="0" algn="ctr" defTabSz="514337" rtl="0" eaLnBrk="1" fontAlgn="auto" latinLnBrk="0" hangingPunct="1">
              <a:lnSpc>
                <a:spcPct val="100000"/>
              </a:lnSpc>
              <a:spcBef>
                <a:spcPts val="0"/>
              </a:spcBef>
              <a:spcAft>
                <a:spcPts val="0"/>
              </a:spcAft>
              <a:buClrTx/>
              <a:buSzTx/>
              <a:buFontTx/>
              <a:buNone/>
              <a:tabLst/>
              <a:defRPr/>
            </a:pPr>
            <a:r>
              <a:rPr kumimoji="0" lang="sv-SE" sz="750" b="0" i="0" u="none" strike="noStrike" kern="1200" cap="none" spc="0" normalizeH="0" baseline="0" noProof="0" dirty="0" smtClean="0">
                <a:ln>
                  <a:noFill/>
                </a:ln>
                <a:solidFill>
                  <a:srgbClr val="000000"/>
                </a:solidFill>
                <a:effectLst/>
                <a:uLnTx/>
                <a:uFillTx/>
                <a:latin typeface="Calibri Light"/>
                <a:ea typeface="+mn-ea"/>
                <a:cs typeface="+mn-cs"/>
              </a:rPr>
              <a:t>Fredrik Holm, Boråsregionen</a:t>
            </a:r>
            <a:endParaRPr kumimoji="0" lang="sv-SE" sz="750" b="0" i="0" u="none" strike="noStrike" kern="1200" cap="none" spc="0" normalizeH="0" baseline="0" noProof="0" dirty="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219772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4558" y="4952297"/>
            <a:ext cx="660038" cy="49502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679" y="4164634"/>
            <a:ext cx="1245536" cy="24329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01" t="18962" r="-1603" b="18812"/>
          <a:stretch/>
        </p:blipFill>
        <p:spPr>
          <a:xfrm>
            <a:off x="5082381" y="4113399"/>
            <a:ext cx="980542" cy="4182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7167" y="5057192"/>
            <a:ext cx="1025630" cy="36663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132" y="4123277"/>
            <a:ext cx="1075959" cy="35711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80448" y="4850567"/>
            <a:ext cx="596759" cy="596759"/>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0379" b="6839"/>
          <a:stretch/>
        </p:blipFill>
        <p:spPr>
          <a:xfrm>
            <a:off x="912132" y="5008042"/>
            <a:ext cx="1075958" cy="415789"/>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7191" y="4947112"/>
            <a:ext cx="435832" cy="47671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4415" y="4164635"/>
            <a:ext cx="1375014" cy="315757"/>
          </a:xfrm>
          <a:prstGeom prst="rect">
            <a:avLst/>
          </a:prstGeom>
        </p:spPr>
      </p:pic>
    </p:spTree>
    <p:extLst>
      <p:ext uri="{BB962C8B-B14F-4D97-AF65-F5344CB8AC3E}">
        <p14:creationId xmlns:p14="http://schemas.microsoft.com/office/powerpoint/2010/main" val="7821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263" y="523372"/>
            <a:ext cx="8065827" cy="677000"/>
          </a:xfrm>
        </p:spPr>
        <p:txBody>
          <a:bodyPr>
            <a:normAutofit/>
          </a:bodyPr>
          <a:lstStyle/>
          <a:p>
            <a:r>
              <a:rPr lang="sv-SE" sz="2800" dirty="0">
                <a:solidFill>
                  <a:schemeClr val="bg1"/>
                </a:solidFill>
                <a:latin typeface="+mn-lt"/>
              </a:rPr>
              <a:t>Lite om digitaliseringsrådets arbete </a:t>
            </a:r>
            <a:endParaRPr lang="sv-SE" sz="2800" noProof="0" dirty="0">
              <a:solidFill>
                <a:schemeClr val="bg1"/>
              </a:solidFill>
              <a:latin typeface="+mn-lt"/>
            </a:endParaRPr>
          </a:p>
        </p:txBody>
      </p:sp>
      <p:sp>
        <p:nvSpPr>
          <p:cNvPr id="3" name="Content Placeholder 2"/>
          <p:cNvSpPr>
            <a:spLocks noGrp="1"/>
          </p:cNvSpPr>
          <p:nvPr>
            <p:ph idx="1"/>
          </p:nvPr>
        </p:nvSpPr>
        <p:spPr>
          <a:xfrm>
            <a:off x="971250" y="1324941"/>
            <a:ext cx="7201500" cy="1914750"/>
          </a:xfrm>
        </p:spPr>
        <p:txBody>
          <a:bodyPr/>
          <a:lstStyle/>
          <a:p>
            <a:pPr>
              <a:spcAft>
                <a:spcPts val="600"/>
              </a:spcAft>
              <a:buClr>
                <a:schemeClr val="bg1"/>
              </a:buClr>
              <a:buFont typeface="Arial" charset="0"/>
              <a:buChar char="•"/>
            </a:pPr>
            <a:endParaRPr lang="sv-SE" sz="1400" dirty="0">
              <a:solidFill>
                <a:schemeClr val="bg1"/>
              </a:solidFill>
            </a:endParaRPr>
          </a:p>
          <a:p>
            <a:pPr>
              <a:spcAft>
                <a:spcPts val="600"/>
              </a:spcAft>
              <a:buClr>
                <a:schemeClr val="bg1"/>
              </a:buClr>
              <a:buFont typeface="Arial" charset="0"/>
              <a:buChar char="•"/>
            </a:pPr>
            <a:endParaRPr lang="sv-SE" sz="2000" dirty="0">
              <a:solidFill>
                <a:schemeClr val="bg1"/>
              </a:solidFill>
            </a:endParaRPr>
          </a:p>
          <a:p>
            <a:pPr>
              <a:spcAft>
                <a:spcPts val="600"/>
              </a:spcAft>
              <a:buClr>
                <a:schemeClr val="bg1"/>
              </a:buClr>
              <a:buFont typeface="Arial" charset="0"/>
              <a:buChar char="•"/>
            </a:pPr>
            <a:endParaRPr lang="sv-SE" sz="2000" dirty="0">
              <a:solidFill>
                <a:schemeClr val="bg1"/>
              </a:solidFill>
            </a:endParaRPr>
          </a:p>
        </p:txBody>
      </p:sp>
      <p:sp>
        <p:nvSpPr>
          <p:cNvPr id="4" name="Content Placeholder 2">
            <a:extLst>
              <a:ext uri="{FF2B5EF4-FFF2-40B4-BE49-F238E27FC236}">
                <a16:creationId xmlns:a16="http://schemas.microsoft.com/office/drawing/2014/main" xmlns="" id="{5560A4CC-E6EF-4696-9960-36B3D5A6DD42}"/>
              </a:ext>
            </a:extLst>
          </p:cNvPr>
          <p:cNvSpPr txBox="1">
            <a:spLocks/>
          </p:cNvSpPr>
          <p:nvPr/>
        </p:nvSpPr>
        <p:spPr>
          <a:xfrm>
            <a:off x="532263" y="1541996"/>
            <a:ext cx="8065826" cy="3713495"/>
          </a:xfrm>
          <a:prstGeom prst="rect">
            <a:avLst/>
          </a:prstGeom>
        </p:spPr>
        <p:txBody>
          <a:bodyPr vert="horz" lIns="0" tIns="0" rIns="0" bIns="0" spcCol="180000" rtlCol="0">
            <a:normAutofit/>
          </a:bodyPr>
          <a:lstStyle>
            <a:lvl1pPr marL="360363" marR="0" indent="-360363" algn="l" defTabSz="685800" rtl="0" eaLnBrk="1" fontAlgn="auto" latinLnBrk="0" hangingPunct="1">
              <a:lnSpc>
                <a:spcPct val="100000"/>
              </a:lnSpc>
              <a:spcBef>
                <a:spcPts val="750"/>
              </a:spcBef>
              <a:spcAft>
                <a:spcPts val="0"/>
              </a:spcAft>
              <a:buClrTx/>
              <a:buSzPct val="100000"/>
              <a:buFontTx/>
              <a:buBlip>
                <a:blip r:embed="rId2" r:link="rId3"/>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2pPr>
            <a:lvl3pPr marL="717550"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500" kern="1200">
                <a:solidFill>
                  <a:schemeClr val="tx1"/>
                </a:solidFill>
                <a:latin typeface="+mn-lt"/>
                <a:ea typeface="+mn-ea"/>
                <a:cs typeface="+mn-cs"/>
              </a:defRPr>
            </a:lvl3pPr>
            <a:lvl4pPr marL="896938"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4pPr>
            <a:lvl5pPr marL="1076325"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Västra Götaland bildade Digitaliseringsrådet, en mycket bred och kompetent arbetsgrupp, för genomförande av den digitala agendans handlingsplan. Digitaliseringsrådet börjar sitt arbete första kvartalet 2016. </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Rådet ordnade så att konferensen ”Offentliga rummet” 2018 arrangerades av oss i VG-län tillsammans.  VGR, Göteborgs Stad och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VästKom</a:t>
            </a:r>
            <a:r>
              <a:rPr kumimoji="0" lang="sv-SE" sz="1800" b="0" i="0" u="none" strike="noStrike" kern="1200" cap="none" spc="0" normalizeH="0" baseline="0" noProof="0" dirty="0">
                <a:ln>
                  <a:noFill/>
                </a:ln>
                <a:solidFill>
                  <a:srgbClr val="FFFFFF"/>
                </a:solidFill>
                <a:effectLst/>
                <a:uLnTx/>
                <a:uFillTx/>
                <a:latin typeface="Calibri"/>
                <a:ea typeface="+mn-ea"/>
                <a:cs typeface="+mn-cs"/>
              </a:rPr>
              <a:t> samarbetade i genomförandet. Beslutet fattades av SKL i oktober 2016.</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Genomförandet av en Nyttorealiseringsanalys gällande vår handlingsplan gav bilden ”Digitaliseringens geografi” som resultat. Denna är en av de mest besökta sidorna på SKL:s websida ”dela digitalt”.</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Arrangerade ”Digitalisering i människans tjänst”, senast 4 maj 2017 med ca 85 besökande och med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Darja</a:t>
            </a:r>
            <a:r>
              <a:rPr kumimoji="0" lang="sv-SE" sz="1800" b="0" i="0" u="none" strike="noStrike" kern="1200" cap="none" spc="0" normalizeH="0" baseline="0" noProof="0" dirty="0">
                <a:ln>
                  <a:noFill/>
                </a:ln>
                <a:solidFill>
                  <a:srgbClr val="FFFFFF"/>
                </a:solidFill>
                <a:effectLst/>
                <a:uLnTx/>
                <a:uFillTx/>
                <a:latin typeface="Calibri"/>
                <a:ea typeface="+mn-ea"/>
                <a:cs typeface="+mn-cs"/>
              </a:rPr>
              <a:t> Isaksson som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Keynote</a:t>
            </a:r>
            <a:r>
              <a:rPr kumimoji="0" lang="sv-SE" sz="1800" b="0" i="0" u="none" strike="noStrike" kern="1200" cap="none" spc="0" normalizeH="0" baseline="0" noProof="0" dirty="0">
                <a:ln>
                  <a:noFill/>
                </a:ln>
                <a:solidFill>
                  <a:srgbClr val="FFFFFF"/>
                </a:solidFill>
                <a:effectLst/>
                <a:uLnTx/>
                <a:uFillTx/>
                <a:latin typeface="Calibri"/>
                <a:ea typeface="+mn-ea"/>
                <a:cs typeface="+mn-cs"/>
              </a:rPr>
              <a:t>-speaker.</a:t>
            </a:r>
          </a:p>
          <a:p>
            <a:pPr marL="360363" marR="0" lvl="0" indent="-360363" algn="l" defTabSz="685800" rtl="0" eaLnBrk="1" fontAlgn="auto" latinLnBrk="0" hangingPunct="1">
              <a:lnSpc>
                <a:spcPct val="100000"/>
              </a:lnSpc>
              <a:spcBef>
                <a:spcPts val="750"/>
              </a:spcBef>
              <a:spcAft>
                <a:spcPts val="450"/>
              </a:spcAft>
              <a:buClr>
                <a:srgbClr val="FFFFFF"/>
              </a:buClr>
              <a:buSzPct val="100000"/>
              <a:buFont typeface="Arial" charset="0"/>
              <a:buChar char="•"/>
              <a:tabLst/>
              <a:defRPr/>
            </a:pPr>
            <a:endParaRPr kumimoji="0" lang="sv-SE" sz="1500" b="0" i="0" u="none" strike="noStrike" kern="1200" cap="none" spc="0" normalizeH="0" baseline="0" noProof="0" dirty="0">
              <a:ln>
                <a:noFill/>
              </a:ln>
              <a:solidFill>
                <a:srgbClr val="FFFFFF"/>
              </a:solidFill>
              <a:effectLst/>
              <a:uLnTx/>
              <a:uFillTx/>
              <a:latin typeface="Calibri"/>
              <a:ea typeface="+mn-ea"/>
              <a:cs typeface="+mn-cs"/>
            </a:endParaRPr>
          </a:p>
          <a:p>
            <a:pPr marL="360363" marR="0" lvl="0" indent="-360363" algn="l" defTabSz="685800" rtl="0" eaLnBrk="1" fontAlgn="auto" latinLnBrk="0" hangingPunct="1">
              <a:lnSpc>
                <a:spcPct val="100000"/>
              </a:lnSpc>
              <a:spcBef>
                <a:spcPts val="750"/>
              </a:spcBef>
              <a:spcAft>
                <a:spcPts val="450"/>
              </a:spcAft>
              <a:buClr>
                <a:srgbClr val="FFFFFF"/>
              </a:buClr>
              <a:buSzPct val="100000"/>
              <a:buFont typeface="Arial" charset="0"/>
              <a:buChar char="•"/>
              <a:tabLst/>
              <a:defRPr/>
            </a:pPr>
            <a:endParaRPr kumimoji="0" lang="sv-SE" sz="15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Pil: höger 4">
            <a:extLst>
              <a:ext uri="{FF2B5EF4-FFF2-40B4-BE49-F238E27FC236}">
                <a16:creationId xmlns:a16="http://schemas.microsoft.com/office/drawing/2014/main" xmlns="" id="{75D3B4DE-56BE-4484-97DA-13BAD62C14EB}"/>
              </a:ext>
            </a:extLst>
          </p:cNvPr>
          <p:cNvSpPr/>
          <p:nvPr/>
        </p:nvSpPr>
        <p:spPr>
          <a:xfrm>
            <a:off x="7195127" y="5606473"/>
            <a:ext cx="849745" cy="17549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0477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263" y="523372"/>
            <a:ext cx="8065827" cy="677000"/>
          </a:xfrm>
        </p:spPr>
        <p:txBody>
          <a:bodyPr>
            <a:normAutofit/>
          </a:bodyPr>
          <a:lstStyle/>
          <a:p>
            <a:r>
              <a:rPr lang="sv-SE" sz="2800" dirty="0">
                <a:solidFill>
                  <a:schemeClr val="bg1"/>
                </a:solidFill>
                <a:latin typeface="+mn-lt"/>
              </a:rPr>
              <a:t>Lite om digitaliseringsrådets arbete – fortsättning</a:t>
            </a:r>
            <a:endParaRPr lang="sv-SE" sz="2800" noProof="0" dirty="0">
              <a:solidFill>
                <a:schemeClr val="bg1"/>
              </a:solidFill>
              <a:latin typeface="+mn-lt"/>
            </a:endParaRPr>
          </a:p>
        </p:txBody>
      </p:sp>
      <p:sp>
        <p:nvSpPr>
          <p:cNvPr id="3" name="Content Placeholder 2"/>
          <p:cNvSpPr>
            <a:spLocks noGrp="1"/>
          </p:cNvSpPr>
          <p:nvPr>
            <p:ph idx="1"/>
          </p:nvPr>
        </p:nvSpPr>
        <p:spPr>
          <a:xfrm>
            <a:off x="971250" y="1324941"/>
            <a:ext cx="7201500" cy="1914750"/>
          </a:xfrm>
        </p:spPr>
        <p:txBody>
          <a:bodyPr/>
          <a:lstStyle/>
          <a:p>
            <a:pPr>
              <a:spcAft>
                <a:spcPts val="600"/>
              </a:spcAft>
              <a:buClr>
                <a:schemeClr val="bg1"/>
              </a:buClr>
              <a:buFont typeface="Arial" charset="0"/>
              <a:buChar char="•"/>
            </a:pPr>
            <a:endParaRPr lang="sv-SE" sz="1400" dirty="0">
              <a:solidFill>
                <a:schemeClr val="bg1"/>
              </a:solidFill>
            </a:endParaRPr>
          </a:p>
          <a:p>
            <a:pPr>
              <a:spcAft>
                <a:spcPts val="600"/>
              </a:spcAft>
              <a:buClr>
                <a:schemeClr val="bg1"/>
              </a:buClr>
              <a:buFont typeface="Arial" charset="0"/>
              <a:buChar char="•"/>
            </a:pPr>
            <a:endParaRPr lang="sv-SE" sz="2000" dirty="0">
              <a:solidFill>
                <a:schemeClr val="bg1"/>
              </a:solidFill>
            </a:endParaRPr>
          </a:p>
          <a:p>
            <a:pPr>
              <a:spcAft>
                <a:spcPts val="600"/>
              </a:spcAft>
              <a:buClr>
                <a:schemeClr val="bg1"/>
              </a:buClr>
              <a:buFont typeface="Arial" charset="0"/>
              <a:buChar char="•"/>
            </a:pPr>
            <a:endParaRPr lang="sv-SE" sz="2000" dirty="0">
              <a:solidFill>
                <a:schemeClr val="bg1"/>
              </a:solidFill>
            </a:endParaRPr>
          </a:p>
        </p:txBody>
      </p:sp>
      <p:sp>
        <p:nvSpPr>
          <p:cNvPr id="4" name="Content Placeholder 2">
            <a:extLst>
              <a:ext uri="{FF2B5EF4-FFF2-40B4-BE49-F238E27FC236}">
                <a16:creationId xmlns:a16="http://schemas.microsoft.com/office/drawing/2014/main" xmlns="" id="{5560A4CC-E6EF-4696-9960-36B3D5A6DD42}"/>
              </a:ext>
            </a:extLst>
          </p:cNvPr>
          <p:cNvSpPr txBox="1">
            <a:spLocks/>
          </p:cNvSpPr>
          <p:nvPr/>
        </p:nvSpPr>
        <p:spPr>
          <a:xfrm>
            <a:off x="532263" y="1482198"/>
            <a:ext cx="8065826" cy="3893603"/>
          </a:xfrm>
          <a:prstGeom prst="rect">
            <a:avLst/>
          </a:prstGeom>
        </p:spPr>
        <p:txBody>
          <a:bodyPr vert="horz" lIns="0" tIns="0" rIns="0" bIns="0" spcCol="180000" rtlCol="0">
            <a:normAutofit/>
          </a:bodyPr>
          <a:lstStyle>
            <a:lvl1pPr marL="360363" marR="0" indent="-360363" algn="l" defTabSz="685800" rtl="0" eaLnBrk="1" fontAlgn="auto" latinLnBrk="0" hangingPunct="1">
              <a:lnSpc>
                <a:spcPct val="100000"/>
              </a:lnSpc>
              <a:spcBef>
                <a:spcPts val="750"/>
              </a:spcBef>
              <a:spcAft>
                <a:spcPts val="0"/>
              </a:spcAft>
              <a:buClrTx/>
              <a:buSzPct val="100000"/>
              <a:buFontTx/>
              <a:buBlip>
                <a:blip r:embed="rId2" r:link="rId3"/>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2pPr>
            <a:lvl3pPr marL="717550"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500" kern="1200">
                <a:solidFill>
                  <a:schemeClr val="tx1"/>
                </a:solidFill>
                <a:latin typeface="+mn-lt"/>
                <a:ea typeface="+mn-ea"/>
                <a:cs typeface="+mn-cs"/>
              </a:defRPr>
            </a:lvl3pPr>
            <a:lvl4pPr marL="896938"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4pPr>
            <a:lvl5pPr marL="1076325"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Rådet har tagit fram två remissvar (Digitalförvaltning.nu samt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Reboot</a:t>
            </a:r>
            <a:r>
              <a:rPr kumimoji="0" lang="sv-SE" sz="1800" b="0" i="0" u="none" strike="noStrike" kern="1200" cap="none" spc="0" normalizeH="0" baseline="0" noProof="0" dirty="0">
                <a:ln>
                  <a:noFill/>
                </a:ln>
                <a:solidFill>
                  <a:srgbClr val="FFFFFF"/>
                </a:solidFill>
                <a:effectLst/>
                <a:uLnTx/>
                <a:uFillTx/>
                <a:latin typeface="Calibri"/>
                <a:ea typeface="+mn-ea"/>
                <a:cs typeface="+mn-cs"/>
              </a:rPr>
              <a:t>) gällande nationell styrning av digitalisering. Redovisat till Regionstyrelsen, senast 24 april 2018.</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Rådet fick i juni 2017 politiskt beslut på satsningen ”Informationssäkerhetsprogram 2020”.  Ansökan till programmet har erbjudits från 2 oktober 2017.</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Deltar genom medfinansiering i projekt för minskning av manuellt arbete inom Socialtjänsten i </a:t>
            </a:r>
            <a:r>
              <a:rPr kumimoji="0" lang="sv-SE" sz="1800" b="0" i="0" u="none" strike="noStrike" kern="1200" cap="none" spc="0" normalizeH="0" baseline="0" noProof="0" dirty="0" err="1">
                <a:ln>
                  <a:noFill/>
                </a:ln>
                <a:solidFill>
                  <a:srgbClr val="FFFFFF"/>
                </a:solidFill>
                <a:effectLst/>
                <a:uLnTx/>
                <a:uFillTx/>
                <a:latin typeface="Calibri"/>
                <a:ea typeface="+mn-ea"/>
                <a:cs typeface="+mn-cs"/>
              </a:rPr>
              <a:t>FyrBoDal</a:t>
            </a:r>
            <a:r>
              <a:rPr kumimoji="0" lang="sv-SE" sz="1800" b="0" i="0" u="none" strike="noStrike" kern="1200" cap="none" spc="0" normalizeH="0" baseline="0" noProof="0" dirty="0">
                <a:ln>
                  <a:noFill/>
                </a:ln>
                <a:solidFill>
                  <a:srgbClr val="FFFFFF"/>
                </a:solidFill>
                <a:effectLst/>
                <a:uLnTx/>
                <a:uFillTx/>
                <a:latin typeface="Calibri"/>
                <a:ea typeface="+mn-ea"/>
                <a:cs typeface="+mn-cs"/>
              </a:rPr>
              <a:t>. (Införande </a:t>
            </a:r>
            <a:r>
              <a:rPr kumimoji="0" lang="sv-SE" sz="1800" b="0" i="0" u="none" strike="noStrike" kern="1200" cap="none" spc="0" normalizeH="0" baseline="0" noProof="0">
                <a:ln>
                  <a:noFill/>
                </a:ln>
                <a:solidFill>
                  <a:srgbClr val="FFFFFF"/>
                </a:solidFill>
                <a:effectLst/>
                <a:uLnTx/>
                <a:uFillTx/>
                <a:latin typeface="Calibri"/>
                <a:ea typeface="+mn-ea"/>
                <a:cs typeface="+mn-cs"/>
              </a:rPr>
              <a:t>av ”Trelleborgsmodellen” </a:t>
            </a:r>
            <a:r>
              <a:rPr kumimoji="0" lang="sv-SE" sz="1800" b="0" i="0" u="none" strike="noStrike" kern="1200" cap="none" spc="0" normalizeH="0" baseline="0" noProof="0" dirty="0">
                <a:ln>
                  <a:noFill/>
                </a:ln>
                <a:solidFill>
                  <a:srgbClr val="FFFFFF"/>
                </a:solidFill>
                <a:effectLst/>
                <a:uLnTx/>
                <a:uFillTx/>
                <a:latin typeface="Calibri"/>
                <a:ea typeface="+mn-ea"/>
                <a:cs typeface="+mn-cs"/>
              </a:rPr>
              <a:t>i alla 14 kommunerna).</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Startar hösten 2018 utredning: Förutsättningar för gemensam struktur för öppna data i VG-län.</a:t>
            </a:r>
          </a:p>
          <a:p>
            <a:pPr marL="0" marR="0" lvl="0" indent="0" algn="l" defTabSz="685800" rtl="0" eaLnBrk="1" fontAlgn="auto" latinLnBrk="0" hangingPunct="1">
              <a:lnSpc>
                <a:spcPct val="100000"/>
              </a:lnSpc>
              <a:spcBef>
                <a:spcPts val="750"/>
              </a:spcBef>
              <a:spcAft>
                <a:spcPts val="450"/>
              </a:spcAft>
              <a:buClr>
                <a:srgbClr val="FFFFFF"/>
              </a:buClr>
              <a:buSzPct val="100000"/>
              <a:buFontTx/>
              <a:buNone/>
              <a:tabLst/>
              <a:defRPr/>
            </a:pPr>
            <a:r>
              <a:rPr kumimoji="0" lang="sv-SE" sz="1800" b="0" i="0" u="none" strike="noStrike" kern="1200" cap="none" spc="0" normalizeH="0" baseline="0" noProof="0" dirty="0">
                <a:ln>
                  <a:noFill/>
                </a:ln>
                <a:solidFill>
                  <a:srgbClr val="FFFFFF"/>
                </a:solidFill>
                <a:effectLst/>
                <a:uLnTx/>
                <a:uFillTx/>
                <a:latin typeface="Calibri"/>
                <a:ea typeface="+mn-ea"/>
                <a:cs typeface="+mn-cs"/>
              </a:rPr>
              <a:t>Startar hösten 2018 nominering av nytt årligt pris: ”VG-läns Digitaliseringsinitiativ”, med  målet att främja genomförande och samverkan.</a:t>
            </a:r>
          </a:p>
          <a:p>
            <a:pPr marL="360363" marR="0" lvl="0" indent="-360363" algn="l" defTabSz="685800" rtl="0" eaLnBrk="1" fontAlgn="auto" latinLnBrk="0" hangingPunct="1">
              <a:lnSpc>
                <a:spcPct val="100000"/>
              </a:lnSpc>
              <a:spcBef>
                <a:spcPts val="750"/>
              </a:spcBef>
              <a:spcAft>
                <a:spcPts val="450"/>
              </a:spcAft>
              <a:buClr>
                <a:srgbClr val="FFFFFF"/>
              </a:buClr>
              <a:buSzPct val="100000"/>
              <a:buFont typeface="Arial" charset="0"/>
              <a:buChar char="•"/>
              <a:tabLst/>
              <a:defRPr/>
            </a:pPr>
            <a:endParaRPr kumimoji="0" lang="sv-SE" sz="1500" b="0" i="0" u="none" strike="noStrike" kern="1200" cap="none" spc="0" normalizeH="0" baseline="0" noProof="0" dirty="0">
              <a:ln>
                <a:noFill/>
              </a:ln>
              <a:solidFill>
                <a:srgbClr val="FFFFFF"/>
              </a:solidFill>
              <a:effectLst/>
              <a:uLnTx/>
              <a:uFillTx/>
              <a:latin typeface="Calibri"/>
              <a:ea typeface="+mn-ea"/>
              <a:cs typeface="+mn-cs"/>
            </a:endParaRPr>
          </a:p>
          <a:p>
            <a:pPr marL="360363" marR="0" lvl="0" indent="-360363" algn="l" defTabSz="685800" rtl="0" eaLnBrk="1" fontAlgn="auto" latinLnBrk="0" hangingPunct="1">
              <a:lnSpc>
                <a:spcPct val="100000"/>
              </a:lnSpc>
              <a:spcBef>
                <a:spcPts val="750"/>
              </a:spcBef>
              <a:spcAft>
                <a:spcPts val="450"/>
              </a:spcAft>
              <a:buClr>
                <a:srgbClr val="FFFFFF"/>
              </a:buClr>
              <a:buSzPct val="100000"/>
              <a:buFont typeface="Arial" charset="0"/>
              <a:buChar char="•"/>
              <a:tabLst/>
              <a:defRPr/>
            </a:pPr>
            <a:endParaRPr kumimoji="0" lang="sv-SE" sz="15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28970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073" y="886927"/>
            <a:ext cx="7198569" cy="587123"/>
          </a:xfrm>
        </p:spPr>
        <p:txBody>
          <a:bodyPr>
            <a:normAutofit/>
          </a:bodyPr>
          <a:lstStyle/>
          <a:p>
            <a:r>
              <a:rPr lang="sv-SE" sz="3200" dirty="0">
                <a:solidFill>
                  <a:schemeClr val="bg1"/>
                </a:solidFill>
              </a:rPr>
              <a:t>Informationssäkerhetsprogram 2020</a:t>
            </a:r>
            <a:endParaRPr lang="sv-SE" sz="2400" dirty="0">
              <a:solidFill>
                <a:schemeClr val="bg1"/>
              </a:solidFill>
            </a:endParaRPr>
          </a:p>
        </p:txBody>
      </p:sp>
      <p:sp>
        <p:nvSpPr>
          <p:cNvPr id="3" name="Content Placeholder 2"/>
          <p:cNvSpPr>
            <a:spLocks noGrp="1"/>
          </p:cNvSpPr>
          <p:nvPr>
            <p:ph idx="1"/>
          </p:nvPr>
        </p:nvSpPr>
        <p:spPr>
          <a:xfrm>
            <a:off x="763074" y="1617355"/>
            <a:ext cx="7369250" cy="4935893"/>
          </a:xfrm>
        </p:spPr>
        <p:txBody>
          <a:bodyPr/>
          <a:lstStyle/>
          <a:p>
            <a:pPr marL="0" indent="0">
              <a:buClr>
                <a:srgbClr val="FFC000"/>
              </a:buClr>
              <a:buNone/>
            </a:pPr>
            <a:r>
              <a:rPr lang="sv-SE" sz="1800" b="1" dirty="0">
                <a:solidFill>
                  <a:schemeClr val="bg1"/>
                </a:solidFill>
              </a:rPr>
              <a:t>Mål och syfte: </a:t>
            </a:r>
          </a:p>
          <a:p>
            <a:pPr>
              <a:buClr>
                <a:srgbClr val="FFC000"/>
              </a:buClr>
              <a:buFont typeface="Wingdings" panose="05000000000000000000" pitchFamily="2" charset="2"/>
              <a:buChar char="v"/>
            </a:pPr>
            <a:r>
              <a:rPr lang="sv-SE" sz="1800" b="1" dirty="0">
                <a:solidFill>
                  <a:schemeClr val="bg1"/>
                </a:solidFill>
              </a:rPr>
              <a:t>Införande av ledningssystem för informationssäkerhet</a:t>
            </a:r>
          </a:p>
          <a:p>
            <a:pPr>
              <a:buClr>
                <a:srgbClr val="FFC000"/>
              </a:buClr>
              <a:buFont typeface="Wingdings" panose="05000000000000000000" pitchFamily="2" charset="2"/>
              <a:buChar char="v"/>
            </a:pPr>
            <a:r>
              <a:rPr lang="sv-SE" sz="1800" b="1" dirty="0">
                <a:solidFill>
                  <a:schemeClr val="bg1"/>
                </a:solidFill>
              </a:rPr>
              <a:t>Öka förutsättningarna för digitalt samarbete i Västra Götaland </a:t>
            </a:r>
          </a:p>
          <a:p>
            <a:pPr>
              <a:buClr>
                <a:srgbClr val="FFC000"/>
              </a:buClr>
              <a:buFont typeface="Wingdings" panose="05000000000000000000" pitchFamily="2" charset="2"/>
              <a:buChar char="v"/>
            </a:pPr>
            <a:r>
              <a:rPr lang="sv-SE" sz="1800" b="1" dirty="0">
                <a:solidFill>
                  <a:schemeClr val="bg1"/>
                </a:solidFill>
              </a:rPr>
              <a:t>Öka tilliten till offentlig sektor</a:t>
            </a:r>
          </a:p>
          <a:p>
            <a:pPr lvl="1">
              <a:buClr>
                <a:srgbClr val="FF0000"/>
              </a:buClr>
              <a:buFont typeface="+mj-lt"/>
              <a:buAutoNum type="arabicPeriod"/>
            </a:pPr>
            <a:endParaRPr lang="sv-SE" sz="1350" dirty="0">
              <a:solidFill>
                <a:schemeClr val="bg1"/>
              </a:solidFill>
            </a:endParaRPr>
          </a:p>
          <a:p>
            <a:pPr lvl="1">
              <a:buClr>
                <a:srgbClr val="FFC000"/>
              </a:buClr>
              <a:buFont typeface="+mj-lt"/>
              <a:buAutoNum type="arabicPeriod"/>
            </a:pPr>
            <a:r>
              <a:rPr lang="sv-SE" dirty="0">
                <a:solidFill>
                  <a:schemeClr val="bg1"/>
                </a:solidFill>
              </a:rPr>
              <a:t> Informationsinsatser och förankring </a:t>
            </a:r>
          </a:p>
          <a:p>
            <a:pPr lvl="1">
              <a:buClr>
                <a:srgbClr val="FFC000"/>
              </a:buClr>
              <a:buFont typeface="+mj-lt"/>
              <a:buAutoNum type="arabicPeriod"/>
            </a:pPr>
            <a:r>
              <a:rPr lang="sv-SE" dirty="0">
                <a:solidFill>
                  <a:schemeClr val="bg1"/>
                </a:solidFill>
              </a:rPr>
              <a:t> Nuläge, risk- och Gapanalys</a:t>
            </a:r>
          </a:p>
          <a:p>
            <a:pPr lvl="1">
              <a:buClr>
                <a:srgbClr val="FFC000"/>
              </a:buClr>
              <a:buFont typeface="+mj-lt"/>
              <a:buAutoNum type="arabicPeriod"/>
            </a:pPr>
            <a:r>
              <a:rPr lang="sv-SE" dirty="0">
                <a:solidFill>
                  <a:schemeClr val="bg1"/>
                </a:solidFill>
              </a:rPr>
              <a:t> Utbildning av Informationssäkerhetssamordnare och personal</a:t>
            </a:r>
          </a:p>
          <a:p>
            <a:pPr lvl="1">
              <a:buClr>
                <a:srgbClr val="FFC000"/>
              </a:buClr>
              <a:buFont typeface="+mj-lt"/>
              <a:buAutoNum type="arabicPeriod"/>
            </a:pPr>
            <a:r>
              <a:rPr lang="sv-SE" dirty="0">
                <a:solidFill>
                  <a:schemeClr val="bg1"/>
                </a:solidFill>
              </a:rPr>
              <a:t> Informationsklassificering</a:t>
            </a:r>
          </a:p>
          <a:p>
            <a:pPr lvl="1">
              <a:buClr>
                <a:srgbClr val="FFC000"/>
              </a:buClr>
              <a:buFont typeface="+mj-lt"/>
              <a:buAutoNum type="arabicPeriod"/>
            </a:pPr>
            <a:r>
              <a:rPr lang="sv-SE" dirty="0">
                <a:solidFill>
                  <a:schemeClr val="bg1"/>
                </a:solidFill>
              </a:rPr>
              <a:t> Införande av ledningssystem för informationssäkerhet (LIS)</a:t>
            </a:r>
          </a:p>
          <a:p>
            <a:pPr lvl="1">
              <a:buClr>
                <a:srgbClr val="FFC000"/>
              </a:buClr>
              <a:buFont typeface="+mj-lt"/>
              <a:buAutoNum type="arabicPeriod"/>
            </a:pPr>
            <a:r>
              <a:rPr lang="sv-SE" dirty="0">
                <a:solidFill>
                  <a:schemeClr val="bg1"/>
                </a:solidFill>
              </a:rPr>
              <a:t> Tillgängliggöra öppna data</a:t>
            </a:r>
          </a:p>
          <a:p>
            <a:pPr marL="0" indent="0">
              <a:buClr>
                <a:srgbClr val="FF0000"/>
              </a:buClr>
              <a:buNone/>
            </a:pPr>
            <a:endParaRPr lang="sv-SE" sz="1800" b="1" dirty="0">
              <a:solidFill>
                <a:srgbClr val="000000"/>
              </a:solidFill>
            </a:endParaRPr>
          </a:p>
          <a:p>
            <a:pPr lvl="0">
              <a:buClr>
                <a:srgbClr val="FF0000"/>
              </a:buClr>
              <a:buFont typeface="Wingdings" panose="05000000000000000000" pitchFamily="2" charset="2"/>
              <a:buChar char="q"/>
            </a:pPr>
            <a:endParaRPr lang="sv-SE" sz="1800" b="1" dirty="0">
              <a:solidFill>
                <a:srgbClr val="000000"/>
              </a:solidFill>
            </a:endParaRPr>
          </a:p>
          <a:p>
            <a:pPr lvl="0">
              <a:buClr>
                <a:srgbClr val="FF0000"/>
              </a:buClr>
              <a:buFont typeface="Wingdings" panose="05000000000000000000" pitchFamily="2" charset="2"/>
              <a:buChar char="q"/>
            </a:pPr>
            <a:endParaRPr lang="sv-SE" sz="1800" b="1" dirty="0">
              <a:solidFill>
                <a:srgbClr val="000000"/>
              </a:solidFill>
            </a:endParaRPr>
          </a:p>
          <a:p>
            <a:pPr>
              <a:buClr>
                <a:srgbClr val="FF0000"/>
              </a:buClr>
              <a:buFont typeface="Wingdings" panose="05000000000000000000" pitchFamily="2" charset="2"/>
              <a:buChar char="q"/>
            </a:pPr>
            <a:endParaRPr lang="sv-SE" sz="1800" b="1" dirty="0"/>
          </a:p>
          <a:p>
            <a:pPr lvl="0">
              <a:buClr>
                <a:srgbClr val="FF0000"/>
              </a:buClr>
              <a:buFont typeface="Wingdings" panose="05000000000000000000" pitchFamily="2" charset="2"/>
              <a:buChar char="q"/>
            </a:pPr>
            <a:endParaRPr lang="sv-SE" sz="1800" b="1" dirty="0">
              <a:solidFill>
                <a:srgbClr val="000000"/>
              </a:solidFill>
            </a:endParaRPr>
          </a:p>
          <a:p>
            <a:pPr>
              <a:buClr>
                <a:srgbClr val="FF0000"/>
              </a:buClr>
              <a:buFont typeface="Wingdings" panose="05000000000000000000" pitchFamily="2" charset="2"/>
              <a:buChar char="q"/>
            </a:pPr>
            <a:endParaRPr lang="sv-SE" sz="1100" dirty="0"/>
          </a:p>
          <a:p>
            <a:pPr marL="0" indent="0">
              <a:buClr>
                <a:srgbClr val="FF0000"/>
              </a:buClr>
              <a:buNone/>
            </a:pPr>
            <a:endParaRPr lang="sv-SE" dirty="0"/>
          </a:p>
        </p:txBody>
      </p:sp>
    </p:spTree>
    <p:extLst>
      <p:ext uri="{BB962C8B-B14F-4D97-AF65-F5344CB8AC3E}">
        <p14:creationId xmlns:p14="http://schemas.microsoft.com/office/powerpoint/2010/main" val="78692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74CC55D-A277-4DC2-9B56-C09FA10EAB0C}"/>
              </a:ext>
            </a:extLst>
          </p:cNvPr>
          <p:cNvSpPr txBox="1">
            <a:spLocks/>
          </p:cNvSpPr>
          <p:nvPr/>
        </p:nvSpPr>
        <p:spPr>
          <a:xfrm>
            <a:off x="355779" y="1135794"/>
            <a:ext cx="8432442" cy="484397"/>
          </a:xfrm>
          <a:prstGeom prst="rect">
            <a:avLst/>
          </a:prstGeom>
        </p:spPr>
        <p:txBody>
          <a:bodyPr vert="horz" lIns="0" tIns="0" rIns="0" bIns="0" rtlCol="0" anchor="ctr">
            <a:noAutofit/>
          </a:bodyPr>
          <a:lstStyle>
            <a:lvl1pPr algn="l" defTabSz="514337" rtl="0" eaLnBrk="1" latinLnBrk="0" hangingPunct="1">
              <a:lnSpc>
                <a:spcPct val="90000"/>
              </a:lnSpc>
              <a:spcBef>
                <a:spcPct val="0"/>
              </a:spcBef>
              <a:buNone/>
              <a:defRPr sz="2475" kern="1200">
                <a:solidFill>
                  <a:schemeClr val="tx1"/>
                </a:solidFill>
                <a:latin typeface="+mj-lt"/>
                <a:ea typeface="+mj-ea"/>
                <a:cs typeface="+mj-cs"/>
              </a:defRPr>
            </a:lvl1pPr>
          </a:lstStyle>
          <a:p>
            <a:pPr marL="0" marR="0" lvl="0" indent="0" algn="ctr" defTabSz="385753" rtl="0" eaLnBrk="1" fontAlgn="auto" latinLnBrk="0" hangingPunct="1">
              <a:lnSpc>
                <a:spcPct val="90000"/>
              </a:lnSpc>
              <a:spcBef>
                <a:spcPct val="0"/>
              </a:spcBef>
              <a:spcAft>
                <a:spcPts val="0"/>
              </a:spcAft>
              <a:buClrTx/>
              <a:buSzTx/>
              <a:buFontTx/>
              <a:buNone/>
              <a:tabLst/>
              <a:defRPr/>
            </a:pPr>
            <a:r>
              <a:rPr kumimoji="0" lang="sv-SE" sz="3300" b="0" i="0" u="none" strike="noStrike" kern="1200" cap="none" spc="0" normalizeH="0" baseline="0" noProof="0" dirty="0">
                <a:ln>
                  <a:noFill/>
                </a:ln>
                <a:solidFill>
                  <a:srgbClr val="FFFFFF"/>
                </a:solidFill>
                <a:effectLst/>
                <a:uLnTx/>
                <a:uFillTx/>
                <a:latin typeface="Calibri"/>
                <a:ea typeface="+mj-ea"/>
                <a:cs typeface="+mj-cs"/>
              </a:rPr>
              <a:t>INFORMATIONSSÄKERHETSPROGRAM 2020</a:t>
            </a:r>
          </a:p>
        </p:txBody>
      </p:sp>
      <p:pic>
        <p:nvPicPr>
          <p:cNvPr id="10" name="Bildobjekt 9">
            <a:extLst>
              <a:ext uri="{FF2B5EF4-FFF2-40B4-BE49-F238E27FC236}">
                <a16:creationId xmlns:a16="http://schemas.microsoft.com/office/drawing/2014/main" xmlns="" id="{113FD234-D6CF-42B6-BA6B-A46E5ECBF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61" y="3667910"/>
            <a:ext cx="2093776" cy="1399340"/>
          </a:xfrm>
          <a:prstGeom prst="rect">
            <a:avLst/>
          </a:prstGeom>
        </p:spPr>
      </p:pic>
      <p:pic>
        <p:nvPicPr>
          <p:cNvPr id="12" name="Bildobjekt 11">
            <a:extLst>
              <a:ext uri="{FF2B5EF4-FFF2-40B4-BE49-F238E27FC236}">
                <a16:creationId xmlns:a16="http://schemas.microsoft.com/office/drawing/2014/main" xmlns="" id="{5BB14ADA-896A-44EA-BE2B-893806E35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02" y="3595666"/>
            <a:ext cx="2099012" cy="1399340"/>
          </a:xfrm>
          <a:prstGeom prst="rect">
            <a:avLst/>
          </a:prstGeom>
        </p:spPr>
      </p:pic>
      <p:sp>
        <p:nvSpPr>
          <p:cNvPr id="13" name="textruta 12">
            <a:extLst>
              <a:ext uri="{FF2B5EF4-FFF2-40B4-BE49-F238E27FC236}">
                <a16:creationId xmlns:a16="http://schemas.microsoft.com/office/drawing/2014/main" xmlns="" id="{3BAD592F-6DFE-4C0C-B7A8-83D294067B44}"/>
              </a:ext>
            </a:extLst>
          </p:cNvPr>
          <p:cNvSpPr txBox="1"/>
          <p:nvPr/>
        </p:nvSpPr>
        <p:spPr>
          <a:xfrm>
            <a:off x="533540" y="5109294"/>
            <a:ext cx="256563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a:ea typeface="+mn-ea"/>
                <a:cs typeface="+mn-cs"/>
              </a:rPr>
              <a:t>Högskolan i Skövde</a:t>
            </a:r>
          </a:p>
        </p:txBody>
      </p:sp>
      <p:sp>
        <p:nvSpPr>
          <p:cNvPr id="14" name="textruta 13">
            <a:extLst>
              <a:ext uri="{FF2B5EF4-FFF2-40B4-BE49-F238E27FC236}">
                <a16:creationId xmlns:a16="http://schemas.microsoft.com/office/drawing/2014/main" xmlns="" id="{20DC5797-17A8-4004-9BAF-978D79534616}"/>
              </a:ext>
            </a:extLst>
          </p:cNvPr>
          <p:cNvSpPr txBox="1"/>
          <p:nvPr/>
        </p:nvSpPr>
        <p:spPr>
          <a:xfrm>
            <a:off x="6470848" y="5067250"/>
            <a:ext cx="1532664"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a:ea typeface="+mn-ea"/>
                <a:cs typeface="+mn-cs"/>
              </a:rPr>
              <a:t>Combitech</a:t>
            </a:r>
          </a:p>
        </p:txBody>
      </p:sp>
      <p:pic>
        <p:nvPicPr>
          <p:cNvPr id="16" name="Bildobjekt 15">
            <a:extLst>
              <a:ext uri="{FF2B5EF4-FFF2-40B4-BE49-F238E27FC236}">
                <a16:creationId xmlns:a16="http://schemas.microsoft.com/office/drawing/2014/main" xmlns="" id="{2F85957E-CCC7-4F12-BE79-AC06DD2B3E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6683" y="3588853"/>
            <a:ext cx="2345153" cy="1471584"/>
          </a:xfrm>
          <a:prstGeom prst="rect">
            <a:avLst/>
          </a:prstGeom>
        </p:spPr>
      </p:pic>
      <p:sp>
        <p:nvSpPr>
          <p:cNvPr id="17" name="textruta 16">
            <a:extLst>
              <a:ext uri="{FF2B5EF4-FFF2-40B4-BE49-F238E27FC236}">
                <a16:creationId xmlns:a16="http://schemas.microsoft.com/office/drawing/2014/main" xmlns="" id="{E60EB7AC-BA00-4C24-B312-9AE96664DDBD}"/>
              </a:ext>
            </a:extLst>
          </p:cNvPr>
          <p:cNvSpPr txBox="1"/>
          <p:nvPr/>
        </p:nvSpPr>
        <p:spPr>
          <a:xfrm>
            <a:off x="3149546" y="5095701"/>
            <a:ext cx="2891176"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a:ea typeface="+mn-ea"/>
                <a:cs typeface="+mn-cs"/>
              </a:rPr>
              <a:t>Regional verktygslåda</a:t>
            </a:r>
          </a:p>
        </p:txBody>
      </p:sp>
      <p:pic>
        <p:nvPicPr>
          <p:cNvPr id="18" name="Picture 9">
            <a:extLst>
              <a:ext uri="{FF2B5EF4-FFF2-40B4-BE49-F238E27FC236}">
                <a16:creationId xmlns:a16="http://schemas.microsoft.com/office/drawing/2014/main" xmlns="" id="{C40658D9-9045-41CB-9EBE-A522823D3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1941" y="1797563"/>
            <a:ext cx="1475421" cy="1422884"/>
          </a:xfrm>
          <a:prstGeom prst="rect">
            <a:avLst/>
          </a:prstGeom>
        </p:spPr>
      </p:pic>
      <p:sp>
        <p:nvSpPr>
          <p:cNvPr id="19" name="textruta 18">
            <a:extLst>
              <a:ext uri="{FF2B5EF4-FFF2-40B4-BE49-F238E27FC236}">
                <a16:creationId xmlns:a16="http://schemas.microsoft.com/office/drawing/2014/main" xmlns="" id="{7F6E6F6C-3F2A-4716-803A-A560AAF337CB}"/>
              </a:ext>
            </a:extLst>
          </p:cNvPr>
          <p:cNvSpPr txBox="1"/>
          <p:nvPr/>
        </p:nvSpPr>
        <p:spPr>
          <a:xfrm>
            <a:off x="5067362" y="1947380"/>
            <a:ext cx="2882520" cy="83099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a:ea typeface="+mn-ea"/>
                <a:cs typeface="+mn-cs"/>
              </a:rPr>
              <a:t>MSB:s metodstöd för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a:ea typeface="+mn-ea"/>
                <a:cs typeface="+mn-cs"/>
              </a:rPr>
              <a:t>Informationssäkerhet</a:t>
            </a:r>
          </a:p>
        </p:txBody>
      </p:sp>
    </p:spTree>
    <p:extLst>
      <p:ext uri="{BB962C8B-B14F-4D97-AF65-F5344CB8AC3E}">
        <p14:creationId xmlns:p14="http://schemas.microsoft.com/office/powerpoint/2010/main" val="41321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750" y="818510"/>
            <a:ext cx="7198569" cy="587123"/>
          </a:xfrm>
        </p:spPr>
        <p:txBody>
          <a:bodyPr>
            <a:normAutofit/>
          </a:bodyPr>
          <a:lstStyle/>
          <a:p>
            <a:r>
              <a:rPr lang="sv-SE" sz="3200" dirty="0">
                <a:solidFill>
                  <a:schemeClr val="bg1"/>
                </a:solidFill>
              </a:rPr>
              <a:t>Erbjudandet ser ut så här</a:t>
            </a:r>
            <a:endParaRPr lang="sv-SE" sz="2400" dirty="0">
              <a:solidFill>
                <a:schemeClr val="bg1"/>
              </a:solidFill>
            </a:endParaRPr>
          </a:p>
        </p:txBody>
      </p:sp>
      <p:sp>
        <p:nvSpPr>
          <p:cNvPr id="3" name="Rektangel 2"/>
          <p:cNvSpPr/>
          <p:nvPr/>
        </p:nvSpPr>
        <p:spPr>
          <a:xfrm>
            <a:off x="473397" y="1876847"/>
            <a:ext cx="8008286" cy="4247317"/>
          </a:xfrm>
          <a:prstGeom prst="rect">
            <a:avLst/>
          </a:prstGeom>
        </p:spPr>
        <p:txBody>
          <a:bodyPr wrap="square">
            <a:spAutoFit/>
          </a:bodyPr>
          <a:lstStyle/>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VGR betalar Uppdragsutbildning, 7,5 </a:t>
            </a:r>
            <a:r>
              <a:rPr lang="sv-SE" sz="1800" kern="0" dirty="0" err="1">
                <a:solidFill>
                  <a:srgbClr val="FFFFFF"/>
                </a:solidFill>
                <a:latin typeface="Calibri"/>
              </a:rPr>
              <a:t>hp</a:t>
            </a:r>
            <a:r>
              <a:rPr lang="sv-SE" sz="1800" kern="0" dirty="0">
                <a:solidFill>
                  <a:srgbClr val="FFFFFF"/>
                </a:solidFill>
                <a:latin typeface="Calibri"/>
              </a:rPr>
              <a:t>, för Informationssäkerhetssamordnare. 20 </a:t>
            </a:r>
            <a:r>
              <a:rPr lang="sv-SE" sz="1800" kern="0" dirty="0" err="1">
                <a:solidFill>
                  <a:srgbClr val="FFFFFF"/>
                </a:solidFill>
                <a:latin typeface="Calibri"/>
              </a:rPr>
              <a:t>pers</a:t>
            </a:r>
            <a:r>
              <a:rPr lang="sv-SE" sz="1800" kern="0" dirty="0">
                <a:solidFill>
                  <a:srgbClr val="FFFFFF"/>
                </a:solidFill>
                <a:latin typeface="Calibri"/>
              </a:rPr>
              <a:t> om året under tre år. Från start max en person per kommun eller sökande.</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VGR finansierar en regional projektledare halvtid/heltid under åren 2018-2020. </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VGR åtar sig att hantera och bekosta programmets kommunikationsåtgärder</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Digitaliseringsrådet tagit fram och ansvarar för stödjande mallar och dokument.</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0" lvl="1" algn="r" defTabSz="914378" eaLnBrk="1" fontAlgn="auto" hangingPunct="1">
              <a:spcBef>
                <a:spcPts val="0"/>
              </a:spcBef>
              <a:spcAft>
                <a:spcPts val="0"/>
              </a:spcAft>
              <a:buClr>
                <a:srgbClr val="FFC000"/>
              </a:buClr>
            </a:pPr>
            <a:endParaRPr lang="sv-SE" sz="1800" kern="0" dirty="0">
              <a:solidFill>
                <a:srgbClr val="FFFFFF"/>
              </a:solidFill>
              <a:latin typeface="Calibri"/>
            </a:endParaRPr>
          </a:p>
          <a:p>
            <a:pPr defTabSz="914378" eaLnBrk="1" fontAlgn="auto" hangingPunct="1">
              <a:spcBef>
                <a:spcPts val="0"/>
              </a:spcBef>
              <a:spcAft>
                <a:spcPts val="0"/>
              </a:spcAft>
              <a:buClr>
                <a:srgbClr val="FFC000"/>
              </a:buClr>
            </a:pPr>
            <a:r>
              <a:rPr lang="sv-SE" sz="1800" kern="0" dirty="0">
                <a:solidFill>
                  <a:srgbClr val="FFFFFF"/>
                </a:solidFill>
                <a:latin typeface="Calibri"/>
              </a:rPr>
              <a:t> </a:t>
            </a:r>
          </a:p>
          <a:p>
            <a:pPr defTabSz="914378" eaLnBrk="1" fontAlgn="auto" hangingPunct="1">
              <a:spcBef>
                <a:spcPts val="0"/>
              </a:spcBef>
              <a:spcAft>
                <a:spcPts val="0"/>
              </a:spcAft>
              <a:buClr>
                <a:srgbClr val="FFC000"/>
              </a:buClr>
            </a:pPr>
            <a:r>
              <a:rPr lang="sv-SE" sz="1800" kern="0" dirty="0">
                <a:solidFill>
                  <a:srgbClr val="FFFFFF"/>
                </a:solidFill>
                <a:latin typeface="Calibri"/>
              </a:rPr>
              <a:t/>
            </a:r>
            <a:br>
              <a:rPr lang="sv-SE" sz="1800" kern="0" dirty="0">
                <a:solidFill>
                  <a:srgbClr val="FFFFFF"/>
                </a:solidFill>
                <a:latin typeface="Calibri"/>
              </a:rPr>
            </a:br>
            <a:endParaRPr lang="sv-SE" sz="1800" kern="0" dirty="0">
              <a:solidFill>
                <a:srgbClr val="FFFFFF"/>
              </a:solidFill>
              <a:latin typeface="Calibri"/>
            </a:endParaRPr>
          </a:p>
        </p:txBody>
      </p:sp>
      <p:pic>
        <p:nvPicPr>
          <p:cNvPr id="4" name="Bildobjekt 3">
            <a:extLst>
              <a:ext uri="{FF2B5EF4-FFF2-40B4-BE49-F238E27FC236}">
                <a16:creationId xmlns:a16="http://schemas.microsoft.com/office/drawing/2014/main" xmlns="" id="{AC666DD5-A48C-4041-A34E-E10F1EB125B1}"/>
              </a:ext>
            </a:extLst>
          </p:cNvPr>
          <p:cNvPicPr>
            <a:picLocks noChangeAspect="1"/>
          </p:cNvPicPr>
          <p:nvPr/>
        </p:nvPicPr>
        <p:blipFill>
          <a:blip r:embed="rId2"/>
          <a:stretch>
            <a:fillRect/>
          </a:stretch>
        </p:blipFill>
        <p:spPr>
          <a:xfrm>
            <a:off x="7396535" y="5726813"/>
            <a:ext cx="871804" cy="207282"/>
          </a:xfrm>
          <a:prstGeom prst="rect">
            <a:avLst/>
          </a:prstGeom>
        </p:spPr>
      </p:pic>
    </p:spTree>
    <p:extLst>
      <p:ext uri="{BB962C8B-B14F-4D97-AF65-F5344CB8AC3E}">
        <p14:creationId xmlns:p14="http://schemas.microsoft.com/office/powerpoint/2010/main" val="271442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1987" y="1029308"/>
            <a:ext cx="7198569" cy="587123"/>
          </a:xfrm>
        </p:spPr>
        <p:txBody>
          <a:bodyPr>
            <a:normAutofit/>
          </a:bodyPr>
          <a:lstStyle/>
          <a:p>
            <a:r>
              <a:rPr lang="sv-SE" sz="3200" dirty="0">
                <a:solidFill>
                  <a:schemeClr val="bg1"/>
                </a:solidFill>
              </a:rPr>
              <a:t>Erbjudandet ser ut så </a:t>
            </a:r>
            <a:r>
              <a:rPr lang="sv-SE" sz="3200">
                <a:solidFill>
                  <a:schemeClr val="bg1"/>
                </a:solidFill>
              </a:rPr>
              <a:t>här – fortsättning</a:t>
            </a:r>
            <a:endParaRPr lang="sv-SE" sz="2400" dirty="0">
              <a:solidFill>
                <a:schemeClr val="bg1"/>
              </a:solidFill>
            </a:endParaRPr>
          </a:p>
        </p:txBody>
      </p:sp>
      <p:sp>
        <p:nvSpPr>
          <p:cNvPr id="3" name="Rektangel 2"/>
          <p:cNvSpPr/>
          <p:nvPr/>
        </p:nvSpPr>
        <p:spPr>
          <a:xfrm>
            <a:off x="648888" y="1858374"/>
            <a:ext cx="8008286" cy="3970318"/>
          </a:xfrm>
          <a:prstGeom prst="rect">
            <a:avLst/>
          </a:prstGeom>
        </p:spPr>
        <p:txBody>
          <a:bodyPr wrap="square">
            <a:spAutoFit/>
          </a:bodyPr>
          <a:lstStyle/>
          <a:p>
            <a:pPr marL="0" lvl="1" defTabSz="914378" eaLnBrk="1" fontAlgn="auto" hangingPunct="1">
              <a:spcBef>
                <a:spcPts val="0"/>
              </a:spcBef>
              <a:spcAft>
                <a:spcPts val="0"/>
              </a:spcAft>
              <a:buClr>
                <a:srgbClr val="FFC000"/>
              </a:buClr>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VGR upphandlat ett ramavtal för informationssäkerhetsresurser som stöd för kommunerna för att nå målet ett strukturerat  LIS-införande. Combitech utvald leverantör.</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De sökande erhåller upp till 125.000 kr/kommun som en medfinansiering till genomförande av programmet enligt riktlinjerna för stödet. Ansökan öppnar 2 oktober 2017.</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De sökande skall i slutredovisning redovisa sina egna kostnader i form av avrop av tjänster </a:t>
            </a:r>
            <a:r>
              <a:rPr lang="sv-SE" sz="1800" kern="0" dirty="0" err="1">
                <a:solidFill>
                  <a:srgbClr val="FFFFFF"/>
                </a:solidFill>
                <a:latin typeface="Calibri"/>
              </a:rPr>
              <a:t>etc</a:t>
            </a:r>
            <a:r>
              <a:rPr lang="sv-SE" sz="1800" kern="0" dirty="0">
                <a:solidFill>
                  <a:srgbClr val="FFFFFF"/>
                </a:solidFill>
                <a:latin typeface="Calibri"/>
              </a:rPr>
              <a:t> enligt riktlinjerna</a:t>
            </a:r>
            <a:r>
              <a:rPr lang="sv-SE" sz="1800" kern="0" dirty="0">
                <a:solidFill>
                  <a:schemeClr val="bg1"/>
                </a:solidFill>
                <a:latin typeface="Calibri"/>
              </a:rPr>
              <a:t>.  </a:t>
            </a:r>
            <a:r>
              <a:rPr lang="sv-SE" sz="1800" kern="0" dirty="0">
                <a:solidFill>
                  <a:schemeClr val="bg1"/>
                </a:solidFill>
                <a:highlight>
                  <a:srgbClr val="C0C0C0"/>
                </a:highlight>
                <a:latin typeface="Calibri"/>
              </a:rPr>
              <a:t> </a:t>
            </a:r>
            <a:r>
              <a:rPr lang="sv-SE" sz="1800" kern="0" dirty="0">
                <a:solidFill>
                  <a:schemeClr val="bg1"/>
                </a:solidFill>
                <a:highlight>
                  <a:srgbClr val="C0C0C0"/>
                </a:highlight>
                <a:latin typeface="Calibri"/>
                <a:hlinkClick r:id="rId2"/>
              </a:rPr>
              <a:t>www.vgregion.se/infosak</a:t>
            </a:r>
            <a:r>
              <a:rPr lang="sv-SE" sz="1800" kern="0" dirty="0">
                <a:solidFill>
                  <a:schemeClr val="bg1"/>
                </a:solidFill>
                <a:highlight>
                  <a:srgbClr val="C0C0C0"/>
                </a:highlight>
                <a:latin typeface="Calibri"/>
              </a:rPr>
              <a:t>    </a:t>
            </a:r>
          </a:p>
          <a:p>
            <a:pPr defTabSz="914378" eaLnBrk="1" fontAlgn="auto" hangingPunct="1">
              <a:spcBef>
                <a:spcPts val="0"/>
              </a:spcBef>
              <a:spcAft>
                <a:spcPts val="0"/>
              </a:spcAft>
              <a:buClr>
                <a:srgbClr val="FFC000"/>
              </a:buClr>
            </a:pPr>
            <a:r>
              <a:rPr lang="sv-SE" sz="1800" kern="0" dirty="0">
                <a:solidFill>
                  <a:srgbClr val="FFFFFF"/>
                </a:solidFill>
                <a:latin typeface="Calibri"/>
              </a:rPr>
              <a:t> </a:t>
            </a:r>
          </a:p>
          <a:p>
            <a:pPr defTabSz="914378" eaLnBrk="1" fontAlgn="auto" hangingPunct="1">
              <a:spcBef>
                <a:spcPts val="0"/>
              </a:spcBef>
              <a:spcAft>
                <a:spcPts val="0"/>
              </a:spcAft>
              <a:buClr>
                <a:srgbClr val="FFC000"/>
              </a:buClr>
            </a:pPr>
            <a:r>
              <a:rPr lang="sv-SE" sz="1800" kern="0" dirty="0">
                <a:solidFill>
                  <a:srgbClr val="FFFFFF"/>
                </a:solidFill>
                <a:latin typeface="Calibri"/>
              </a:rPr>
              <a:t/>
            </a:r>
            <a:br>
              <a:rPr lang="sv-SE" sz="1800" kern="0" dirty="0">
                <a:solidFill>
                  <a:srgbClr val="FFFFFF"/>
                </a:solidFill>
                <a:latin typeface="Calibri"/>
              </a:rPr>
            </a:br>
            <a:endParaRPr lang="sv-SE" sz="1800" kern="0" dirty="0">
              <a:solidFill>
                <a:srgbClr val="FFFFFF"/>
              </a:solidFill>
              <a:latin typeface="Calibri"/>
            </a:endParaRPr>
          </a:p>
        </p:txBody>
      </p:sp>
    </p:spTree>
    <p:extLst>
      <p:ext uri="{BB962C8B-B14F-4D97-AF65-F5344CB8AC3E}">
        <p14:creationId xmlns:p14="http://schemas.microsoft.com/office/powerpoint/2010/main" val="218596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4553" y="1001949"/>
            <a:ext cx="6111628" cy="1167320"/>
          </a:xfrm>
        </p:spPr>
        <p:txBody>
          <a:bodyPr>
            <a:normAutofit/>
          </a:bodyPr>
          <a:lstStyle/>
          <a:p>
            <a:r>
              <a:rPr lang="sv-SE" sz="2700" dirty="0">
                <a:solidFill>
                  <a:schemeClr val="bg1"/>
                </a:solidFill>
              </a:rPr>
              <a:t>Informationssäkerhetsprogram 2020, </a:t>
            </a:r>
            <a:br>
              <a:rPr lang="sv-SE" sz="2700" dirty="0">
                <a:solidFill>
                  <a:schemeClr val="bg1"/>
                </a:solidFill>
              </a:rPr>
            </a:br>
            <a:r>
              <a:rPr lang="sv-SE" sz="2700" dirty="0">
                <a:solidFill>
                  <a:schemeClr val="bg1"/>
                </a:solidFill>
              </a:rPr>
              <a:t>start sommaren 2017.</a:t>
            </a:r>
          </a:p>
        </p:txBody>
      </p:sp>
      <p:sp>
        <p:nvSpPr>
          <p:cNvPr id="3" name="Content Placeholder 2"/>
          <p:cNvSpPr>
            <a:spLocks noGrp="1"/>
          </p:cNvSpPr>
          <p:nvPr>
            <p:ph idx="1"/>
          </p:nvPr>
        </p:nvSpPr>
        <p:spPr>
          <a:xfrm>
            <a:off x="1118612" y="2169268"/>
            <a:ext cx="7217991" cy="4338535"/>
          </a:xfrm>
        </p:spPr>
        <p:txBody>
          <a:bodyPr/>
          <a:lstStyle/>
          <a:p>
            <a:pPr marL="0" indent="0">
              <a:buClr>
                <a:srgbClr val="FFC000"/>
              </a:buClr>
              <a:buNone/>
            </a:pPr>
            <a:r>
              <a:rPr lang="sv-SE" sz="1800" b="1" dirty="0">
                <a:solidFill>
                  <a:schemeClr val="bg1"/>
                </a:solidFill>
              </a:rPr>
              <a:t>Mål och syfte: </a:t>
            </a:r>
          </a:p>
          <a:p>
            <a:pPr>
              <a:buClr>
                <a:srgbClr val="FFC000"/>
              </a:buClr>
              <a:buFont typeface="Wingdings" panose="05000000000000000000" pitchFamily="2" charset="2"/>
              <a:buChar char="v"/>
            </a:pPr>
            <a:r>
              <a:rPr lang="sv-SE" sz="1800" b="1" dirty="0">
                <a:solidFill>
                  <a:schemeClr val="bg1"/>
                </a:solidFill>
              </a:rPr>
              <a:t>Införande av ledningssystem för informationssäkerhet i kommunen</a:t>
            </a:r>
          </a:p>
          <a:p>
            <a:pPr>
              <a:buClr>
                <a:srgbClr val="FFC000"/>
              </a:buClr>
              <a:buFont typeface="Wingdings" panose="05000000000000000000" pitchFamily="2" charset="2"/>
              <a:buChar char="v"/>
            </a:pPr>
            <a:r>
              <a:rPr lang="sv-SE" sz="1800" b="1" dirty="0">
                <a:solidFill>
                  <a:schemeClr val="bg1"/>
                </a:solidFill>
              </a:rPr>
              <a:t>Öka förutsättningarna för digitalt samarbete i Västra Götaland </a:t>
            </a:r>
          </a:p>
          <a:p>
            <a:pPr>
              <a:buClr>
                <a:srgbClr val="FFC000"/>
              </a:buClr>
              <a:buFont typeface="Wingdings" panose="05000000000000000000" pitchFamily="2" charset="2"/>
              <a:buChar char="v"/>
            </a:pPr>
            <a:r>
              <a:rPr lang="sv-SE" sz="1800" b="1" dirty="0">
                <a:solidFill>
                  <a:schemeClr val="bg1"/>
                </a:solidFill>
              </a:rPr>
              <a:t>Öka tilliten till offentlig sektor</a:t>
            </a:r>
          </a:p>
          <a:p>
            <a:pPr lvl="1">
              <a:buClr>
                <a:srgbClr val="FF0000"/>
              </a:buClr>
              <a:buFont typeface="+mj-lt"/>
              <a:buAutoNum type="arabicPeriod"/>
            </a:pPr>
            <a:endParaRPr lang="sv-SE" sz="1800" dirty="0">
              <a:solidFill>
                <a:schemeClr val="bg1"/>
              </a:solidFill>
            </a:endParaRPr>
          </a:p>
          <a:p>
            <a:pPr lvl="1">
              <a:buClr>
                <a:srgbClr val="FFC000"/>
              </a:buClr>
              <a:buFont typeface="+mj-lt"/>
              <a:buAutoNum type="arabicPeriod"/>
            </a:pPr>
            <a:r>
              <a:rPr lang="sv-SE" sz="1800" dirty="0">
                <a:solidFill>
                  <a:schemeClr val="bg1"/>
                </a:solidFill>
              </a:rPr>
              <a:t> Informationsinsatser och förankring </a:t>
            </a:r>
          </a:p>
          <a:p>
            <a:pPr lvl="1">
              <a:buClr>
                <a:srgbClr val="FFC000"/>
              </a:buClr>
              <a:buFont typeface="+mj-lt"/>
              <a:buAutoNum type="arabicPeriod"/>
            </a:pPr>
            <a:r>
              <a:rPr lang="sv-SE" sz="1800" dirty="0">
                <a:solidFill>
                  <a:schemeClr val="bg1"/>
                </a:solidFill>
              </a:rPr>
              <a:t> Nuläge, risk- och Gapanalys</a:t>
            </a:r>
          </a:p>
          <a:p>
            <a:pPr lvl="1">
              <a:buClr>
                <a:srgbClr val="FFC000"/>
              </a:buClr>
              <a:buFont typeface="+mj-lt"/>
              <a:buAutoNum type="arabicPeriod"/>
            </a:pPr>
            <a:r>
              <a:rPr lang="sv-SE" sz="1800" dirty="0">
                <a:solidFill>
                  <a:schemeClr val="bg1"/>
                </a:solidFill>
              </a:rPr>
              <a:t> Utbildning av Informationssäkerhetssamordnare och personal</a:t>
            </a:r>
          </a:p>
          <a:p>
            <a:pPr lvl="1">
              <a:buClr>
                <a:srgbClr val="FFC000"/>
              </a:buClr>
              <a:buFont typeface="+mj-lt"/>
              <a:buAutoNum type="arabicPeriod"/>
            </a:pPr>
            <a:r>
              <a:rPr lang="sv-SE" sz="1800" dirty="0">
                <a:solidFill>
                  <a:schemeClr val="bg1"/>
                </a:solidFill>
              </a:rPr>
              <a:t> Informationsklassificering</a:t>
            </a:r>
          </a:p>
          <a:p>
            <a:pPr lvl="1">
              <a:buClr>
                <a:srgbClr val="FFC000"/>
              </a:buClr>
              <a:buFont typeface="+mj-lt"/>
              <a:buAutoNum type="arabicPeriod"/>
            </a:pPr>
            <a:r>
              <a:rPr lang="sv-SE" sz="1800" dirty="0">
                <a:solidFill>
                  <a:schemeClr val="bg1"/>
                </a:solidFill>
              </a:rPr>
              <a:t> Införande av ledningssystem för informationssäkerhet (LIS)</a:t>
            </a:r>
          </a:p>
          <a:p>
            <a:pPr lvl="1">
              <a:buClr>
                <a:srgbClr val="FFC000"/>
              </a:buClr>
              <a:buFont typeface="+mj-lt"/>
              <a:buAutoNum type="arabicPeriod"/>
            </a:pPr>
            <a:r>
              <a:rPr lang="sv-SE" sz="1800" dirty="0">
                <a:solidFill>
                  <a:srgbClr val="FFCC00"/>
                </a:solidFill>
              </a:rPr>
              <a:t> Tillgängliggöra mer öppna data</a:t>
            </a:r>
          </a:p>
          <a:p>
            <a:pPr marL="0" indent="0">
              <a:buClr>
                <a:srgbClr val="FF0000"/>
              </a:buClr>
              <a:buNone/>
            </a:pPr>
            <a:endParaRPr lang="sv-SE" sz="1013" b="1" dirty="0">
              <a:solidFill>
                <a:srgbClr val="000000"/>
              </a:solidFill>
            </a:endParaRPr>
          </a:p>
          <a:p>
            <a:pPr lvl="0">
              <a:buClr>
                <a:srgbClr val="FF0000"/>
              </a:buClr>
              <a:buFont typeface="Wingdings" panose="05000000000000000000" pitchFamily="2" charset="2"/>
              <a:buChar char="q"/>
            </a:pPr>
            <a:endParaRPr lang="sv-SE" sz="1013" b="1" dirty="0">
              <a:solidFill>
                <a:srgbClr val="000000"/>
              </a:solidFill>
            </a:endParaRPr>
          </a:p>
          <a:p>
            <a:pPr lvl="0">
              <a:buClr>
                <a:srgbClr val="FF0000"/>
              </a:buClr>
              <a:buFont typeface="Wingdings" panose="05000000000000000000" pitchFamily="2" charset="2"/>
              <a:buChar char="q"/>
            </a:pPr>
            <a:endParaRPr lang="sv-SE" sz="1013" b="1" dirty="0">
              <a:solidFill>
                <a:srgbClr val="000000"/>
              </a:solidFill>
            </a:endParaRPr>
          </a:p>
          <a:p>
            <a:pPr>
              <a:buClr>
                <a:srgbClr val="FF0000"/>
              </a:buClr>
              <a:buFont typeface="Wingdings" panose="05000000000000000000" pitchFamily="2" charset="2"/>
              <a:buChar char="q"/>
            </a:pPr>
            <a:endParaRPr lang="sv-SE" sz="1013" b="1" dirty="0"/>
          </a:p>
          <a:p>
            <a:pPr lvl="0">
              <a:buClr>
                <a:srgbClr val="FF0000"/>
              </a:buClr>
              <a:buFont typeface="Wingdings" panose="05000000000000000000" pitchFamily="2" charset="2"/>
              <a:buChar char="q"/>
            </a:pPr>
            <a:endParaRPr lang="sv-SE" sz="1013" b="1" dirty="0">
              <a:solidFill>
                <a:srgbClr val="000000"/>
              </a:solidFill>
            </a:endParaRPr>
          </a:p>
          <a:p>
            <a:pPr>
              <a:buClr>
                <a:srgbClr val="FF0000"/>
              </a:buClr>
              <a:buFont typeface="Wingdings" panose="05000000000000000000" pitchFamily="2" charset="2"/>
              <a:buChar char="q"/>
            </a:pPr>
            <a:endParaRPr lang="sv-SE" sz="619" dirty="0"/>
          </a:p>
          <a:p>
            <a:pPr marL="0" indent="0">
              <a:buClr>
                <a:srgbClr val="FF0000"/>
              </a:buClr>
              <a:buNone/>
            </a:pPr>
            <a:endParaRPr lang="sv-SE" dirty="0"/>
          </a:p>
        </p:txBody>
      </p:sp>
    </p:spTree>
    <p:extLst>
      <p:ext uri="{BB962C8B-B14F-4D97-AF65-F5344CB8AC3E}">
        <p14:creationId xmlns:p14="http://schemas.microsoft.com/office/powerpoint/2010/main" val="12185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9800" y="2015400"/>
            <a:ext cx="7200900" cy="1036800"/>
          </a:xfrm>
        </p:spPr>
        <p:txBody>
          <a:bodyPr/>
          <a:lstStyle/>
          <a:p>
            <a:r>
              <a:rPr lang="sv-SE" noProof="0" dirty="0">
                <a:solidFill>
                  <a:schemeClr val="bg1"/>
                </a:solidFill>
                <a:latin typeface="+mn-lt"/>
              </a:rPr>
              <a:t>Smart region Västra Götaland</a:t>
            </a:r>
            <a:r>
              <a:rPr lang="sv-SE" noProof="0" dirty="0">
                <a:solidFill>
                  <a:schemeClr val="bg1"/>
                </a:solidFill>
              </a:rPr>
              <a:t/>
            </a:r>
            <a:br>
              <a:rPr lang="sv-SE" noProof="0" dirty="0">
                <a:solidFill>
                  <a:schemeClr val="bg1"/>
                </a:solidFill>
              </a:rPr>
            </a:br>
            <a:r>
              <a:rPr lang="sv-SE" sz="2400" dirty="0">
                <a:solidFill>
                  <a:schemeClr val="bg1"/>
                </a:solidFill>
              </a:rPr>
              <a:t>Enklare, öppnare, effektivare och hållbart</a:t>
            </a:r>
          </a:p>
        </p:txBody>
      </p:sp>
      <p:sp>
        <p:nvSpPr>
          <p:cNvPr id="3" name="Content Placeholder 2"/>
          <p:cNvSpPr>
            <a:spLocks noGrp="1"/>
          </p:cNvSpPr>
          <p:nvPr>
            <p:ph idx="1"/>
          </p:nvPr>
        </p:nvSpPr>
        <p:spPr>
          <a:xfrm>
            <a:off x="939800" y="3232675"/>
            <a:ext cx="7200900" cy="1364726"/>
          </a:xfrm>
        </p:spPr>
        <p:txBody>
          <a:bodyPr/>
          <a:lstStyle/>
          <a:p>
            <a:pPr marL="0" indent="0">
              <a:buNone/>
            </a:pPr>
            <a:r>
              <a:rPr lang="sv-SE" sz="2000" dirty="0">
                <a:solidFill>
                  <a:schemeClr val="bg1"/>
                </a:solidFill>
              </a:rPr>
              <a:t>Smart region betyder i detta sammanhang ett län som arbetar tillsammans för att nå målen. Samarbete och samverkan ska stimuleras och användas för att öka hastigheten på införandet av nya digitala tjänster.</a:t>
            </a:r>
          </a:p>
        </p:txBody>
      </p:sp>
      <p:pic>
        <p:nvPicPr>
          <p:cNvPr id="4" name="Bildobjekt 3">
            <a:extLst>
              <a:ext uri="{FF2B5EF4-FFF2-40B4-BE49-F238E27FC236}">
                <a16:creationId xmlns:a16="http://schemas.microsoft.com/office/drawing/2014/main" xmlns="" id="{40DC6171-40FA-476B-BC54-1EB50522B360}"/>
              </a:ext>
            </a:extLst>
          </p:cNvPr>
          <p:cNvPicPr>
            <a:picLocks noChangeAspect="1"/>
          </p:cNvPicPr>
          <p:nvPr/>
        </p:nvPicPr>
        <p:blipFill>
          <a:blip r:embed="rId3"/>
          <a:stretch>
            <a:fillRect/>
          </a:stretch>
        </p:blipFill>
        <p:spPr>
          <a:xfrm>
            <a:off x="6854247" y="349550"/>
            <a:ext cx="1802534" cy="1997208"/>
          </a:xfrm>
          <a:prstGeom prst="rect">
            <a:avLst/>
          </a:prstGeom>
          <a:effectLst>
            <a:softEdge rad="50800"/>
          </a:effectLst>
        </p:spPr>
      </p:pic>
      <p:sp>
        <p:nvSpPr>
          <p:cNvPr id="5" name="Content Placeholder 2"/>
          <p:cNvSpPr txBox="1">
            <a:spLocks/>
          </p:cNvSpPr>
          <p:nvPr/>
        </p:nvSpPr>
        <p:spPr>
          <a:xfrm>
            <a:off x="939800" y="5309721"/>
            <a:ext cx="5267362" cy="714562"/>
          </a:xfrm>
          <a:prstGeom prst="rect">
            <a:avLst/>
          </a:prstGeom>
        </p:spPr>
        <p:txBody>
          <a:bodyPr vert="horz" lIns="0" tIns="0" rIns="0" bIns="0" spcCol="180000" rtlCol="0">
            <a:noAutofit/>
          </a:bodyPr>
          <a:lstStyle>
            <a:lvl1pPr marL="360363" marR="0" indent="-360363" algn="l" defTabSz="685800" rtl="0" eaLnBrk="1" fontAlgn="auto" latinLnBrk="0" hangingPunct="1">
              <a:lnSpc>
                <a:spcPct val="100000"/>
              </a:lnSpc>
              <a:spcBef>
                <a:spcPts val="750"/>
              </a:spcBef>
              <a:spcAft>
                <a:spcPts val="0"/>
              </a:spcAft>
              <a:buClrTx/>
              <a:buSzPct val="100000"/>
              <a:buFontTx/>
              <a:buBlip>
                <a:blip r:embed="rId4" r:link="rId5"/>
              </a:buBlip>
              <a:tabLst/>
              <a:defRPr sz="2100"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2pPr>
            <a:lvl3pPr marL="717550"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500" kern="1200">
                <a:solidFill>
                  <a:schemeClr val="tx1"/>
                </a:solidFill>
                <a:latin typeface="+mn-lt"/>
                <a:ea typeface="+mn-ea"/>
                <a:cs typeface="+mn-cs"/>
              </a:defRPr>
            </a:lvl3pPr>
            <a:lvl4pPr marL="896938"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4pPr>
            <a:lvl5pPr marL="1076325" marR="0" indent="-179388" algn="l" defTabSz="685800" rtl="0" eaLnBrk="1" fontAlgn="auto" latinLnBrk="0" hangingPunct="1">
              <a:lnSpc>
                <a:spcPct val="100000"/>
              </a:lnSpc>
              <a:spcBef>
                <a:spcPts val="375"/>
              </a:spcBef>
              <a:spcAft>
                <a:spcPts val="0"/>
              </a:spcAft>
              <a:buClr>
                <a:schemeClr val="accent4"/>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sv-SE" sz="2000" dirty="0">
                <a:solidFill>
                  <a:schemeClr val="bg1"/>
                </a:solidFill>
              </a:rPr>
              <a:t>www.vgregion.se/digitalagenda</a:t>
            </a:r>
          </a:p>
        </p:txBody>
      </p:sp>
    </p:spTree>
    <p:extLst>
      <p:ext uri="{BB962C8B-B14F-4D97-AF65-F5344CB8AC3E}">
        <p14:creationId xmlns:p14="http://schemas.microsoft.com/office/powerpoint/2010/main" val="126421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xmlns="" id="{5C512275-3749-40DD-9EB3-858A92BF62D5}"/>
              </a:ext>
            </a:extLst>
          </p:cNvPr>
          <p:cNvSpPr>
            <a:spLocks noGrp="1"/>
          </p:cNvSpPr>
          <p:nvPr>
            <p:ph type="title"/>
          </p:nvPr>
        </p:nvSpPr>
        <p:spPr/>
        <p:txBody>
          <a:bodyPr/>
          <a:lstStyle/>
          <a:p>
            <a:r>
              <a:rPr lang="sv-SE" dirty="0">
                <a:latin typeface="Calibri" panose="020F0502020204030204" pitchFamily="34" charset="0"/>
              </a:rPr>
              <a:t>Inledning</a:t>
            </a:r>
          </a:p>
        </p:txBody>
      </p:sp>
      <p:sp>
        <p:nvSpPr>
          <p:cNvPr id="9" name="Platshållare för innehåll 8">
            <a:extLst>
              <a:ext uri="{FF2B5EF4-FFF2-40B4-BE49-F238E27FC236}">
                <a16:creationId xmlns:a16="http://schemas.microsoft.com/office/drawing/2014/main" xmlns="" id="{23EB00DD-B4DE-46C3-A59A-6C76039FCEAF}"/>
              </a:ext>
            </a:extLst>
          </p:cNvPr>
          <p:cNvSpPr>
            <a:spLocks noGrp="1"/>
          </p:cNvSpPr>
          <p:nvPr>
            <p:ph idx="1"/>
          </p:nvPr>
        </p:nvSpPr>
        <p:spPr/>
        <p:txBody>
          <a:bodyPr/>
          <a:lstStyle/>
          <a:p>
            <a:pPr marL="0" indent="0">
              <a:buNone/>
            </a:pPr>
            <a:r>
              <a:rPr lang="sv-SE" sz="1600" dirty="0">
                <a:latin typeface="Calibri" panose="020F0502020204030204" pitchFamily="34" charset="0"/>
              </a:rPr>
              <a:t>Västra Götalands Digitaliseringsråd har tagit initiativ till att genomföra en förstudie som syftar till att undersöka möjligheterna att skapa EN gemensam struktur för att arbeta med öppna data i Västra Götalands län. Målsättningen är att förstudiens resultat ska avrapporteras till rådet den 19 december.</a:t>
            </a:r>
          </a:p>
          <a:p>
            <a:pPr marL="0" indent="0">
              <a:buNone/>
            </a:pPr>
            <a:r>
              <a:rPr lang="sv-SE" sz="1600" dirty="0">
                <a:latin typeface="Calibri" panose="020F0502020204030204" pitchFamily="34" charset="0"/>
              </a:rPr>
              <a:t>Detta material är ett delresultat och arbetsmaterial för att beskriva vilka Förmågor som en sådan samverkan behöver besitta.  </a:t>
            </a:r>
          </a:p>
          <a:p>
            <a:pPr marL="0" indent="0">
              <a:buNone/>
            </a:pPr>
            <a:r>
              <a:rPr lang="sv-SE" sz="1600" dirty="0">
                <a:latin typeface="Calibri" panose="020F0502020204030204" pitchFamily="34" charset="0"/>
              </a:rPr>
              <a:t>I materialet beskrivs ett antal roller med formellt ansvar för att säkerställa att Förmågorna tillhandahålls med den tillgänglighet, kvalitet och genomförandekraft som förväntas. Notera att en person kan inneha flera roller, men det är inte alltid att föredra eftersom det är olika egenskaper och kompetenser som krävs för att genomföra uppdraget på bästa möjliga sätt. </a:t>
            </a:r>
          </a:p>
          <a:p>
            <a:pPr marL="0" indent="0">
              <a:buNone/>
            </a:pPr>
            <a:r>
              <a:rPr lang="sv-SE" sz="1600" dirty="0">
                <a:latin typeface="Calibri" panose="020F0502020204030204" pitchFamily="34" charset="0"/>
              </a:rPr>
              <a:t>Det kan även finnas ytterligare roller som kommer vara nödvändiga, som inte beskrivs i detalj i materialet.</a:t>
            </a:r>
          </a:p>
        </p:txBody>
      </p:sp>
      <p:sp>
        <p:nvSpPr>
          <p:cNvPr id="4" name="Platshållare för bildnummer 3">
            <a:extLst>
              <a:ext uri="{FF2B5EF4-FFF2-40B4-BE49-F238E27FC236}">
                <a16:creationId xmlns:a16="http://schemas.microsoft.com/office/drawing/2014/main" xmlns="" id="{F4D16ABA-DBAD-41AE-B6B9-3551FBB204BD}"/>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BB4C1D9-1FB8-45E5-82FF-C9AD6CD6534D}" type="slidenum">
              <a:rPr kumimoji="0" lang="sv-SE" sz="825" b="0" i="0" u="none" strike="noStrike" kern="1200" cap="none" spc="0" normalizeH="0" baseline="0" noProof="0">
                <a:ln>
                  <a:noFill/>
                </a:ln>
                <a:solidFill>
                  <a:prstClr val="black"/>
                </a:solidFill>
                <a:effectLst/>
                <a:uLnTx/>
                <a:uFillTx/>
                <a:latin typeface="Raleway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sv-SE" sz="825" b="0" i="0" u="none" strike="noStrike" kern="1200" cap="none" spc="0" normalizeH="0" baseline="0" noProof="0" dirty="0">
              <a:ln>
                <a:noFill/>
              </a:ln>
              <a:solidFill>
                <a:prstClr val="black"/>
              </a:solidFill>
              <a:effectLst/>
              <a:uLnTx/>
              <a:uFillTx/>
              <a:latin typeface="Raleway Medium"/>
              <a:ea typeface="+mn-ea"/>
              <a:cs typeface="+mn-cs"/>
            </a:endParaRPr>
          </a:p>
        </p:txBody>
      </p:sp>
      <p:sp>
        <p:nvSpPr>
          <p:cNvPr id="2" name="Platshållare för datum 1">
            <a:extLst>
              <a:ext uri="{FF2B5EF4-FFF2-40B4-BE49-F238E27FC236}">
                <a16:creationId xmlns:a16="http://schemas.microsoft.com/office/drawing/2014/main" xmlns="" id="{CB101E36-B357-44D2-B35D-BB1FD4010ACD}"/>
              </a:ext>
            </a:extLst>
          </p:cNvPr>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4FADBD3-75A4-45B8-9799-0DC183E6E41E}" type="datetime1">
              <a:rPr kumimoji="0" lang="sv-SE" sz="825" b="0" i="0" u="none" strike="noStrike" kern="1200" cap="none" spc="0" normalizeH="0" baseline="0" noProof="0">
                <a:ln>
                  <a:noFill/>
                </a:ln>
                <a:solidFill>
                  <a:prstClr val="black"/>
                </a:solidFill>
                <a:effectLst/>
                <a:uLnTx/>
                <a:uFillTx/>
                <a:latin typeface="Raleway Medium"/>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2018-12-11</a:t>
            </a:fld>
            <a:endParaRPr kumimoji="0" lang="sv-SE" sz="825" b="0" i="0" u="none" strike="noStrike" kern="1200" cap="none" spc="0" normalizeH="0" baseline="0" noProof="0" dirty="0">
              <a:ln>
                <a:noFill/>
              </a:ln>
              <a:solidFill>
                <a:prstClr val="black"/>
              </a:solidFill>
              <a:effectLst/>
              <a:uLnTx/>
              <a:uFillTx/>
              <a:latin typeface="Raleway Medium"/>
              <a:ea typeface="+mn-ea"/>
              <a:cs typeface="+mn-cs"/>
            </a:endParaRPr>
          </a:p>
        </p:txBody>
      </p:sp>
      <p:sp>
        <p:nvSpPr>
          <p:cNvPr id="3" name="Platshållare för sidfot 2">
            <a:extLst>
              <a:ext uri="{FF2B5EF4-FFF2-40B4-BE49-F238E27FC236}">
                <a16:creationId xmlns:a16="http://schemas.microsoft.com/office/drawing/2014/main" xmlns="" id="{410BB200-FBE8-4EE1-84B6-C107B53F1ECE}"/>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a:ln>
                  <a:noFill/>
                </a:ln>
                <a:solidFill>
                  <a:prstClr val="black"/>
                </a:solidFill>
                <a:effectLst/>
                <a:uLnTx/>
                <a:uFillTx/>
                <a:latin typeface="Raleway Medium"/>
                <a:ea typeface="+mn-ea"/>
                <a:cs typeface="+mn-cs"/>
              </a:rPr>
              <a:t>Knowit</a:t>
            </a:r>
            <a:endParaRPr kumimoji="0" lang="sv-SE" sz="825" b="0" i="0" u="none" strike="noStrike" kern="1200" cap="none" spc="0" normalizeH="0" baseline="0" noProof="0" dirty="0">
              <a:ln>
                <a:noFill/>
              </a:ln>
              <a:solidFill>
                <a:prstClr val="black"/>
              </a:solidFill>
              <a:effectLst/>
              <a:uLnTx/>
              <a:uFillTx/>
              <a:latin typeface="Raleway Medium"/>
              <a:ea typeface="+mn-ea"/>
              <a:cs typeface="+mn-cs"/>
            </a:endParaRPr>
          </a:p>
        </p:txBody>
      </p:sp>
      <p:sp>
        <p:nvSpPr>
          <p:cNvPr id="7" name="Rubrik 7">
            <a:extLst>
              <a:ext uri="{FF2B5EF4-FFF2-40B4-BE49-F238E27FC236}">
                <a16:creationId xmlns:a16="http://schemas.microsoft.com/office/drawing/2014/main" xmlns="" id="{5C512275-3749-40DD-9EB3-858A92BF62D5}"/>
              </a:ext>
            </a:extLst>
          </p:cNvPr>
          <p:cNvSpPr txBox="1">
            <a:spLocks/>
          </p:cNvSpPr>
          <p:nvPr/>
        </p:nvSpPr>
        <p:spPr>
          <a:xfrm>
            <a:off x="465083" y="342976"/>
            <a:ext cx="8253663" cy="461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1950" b="1" kern="1200" baseline="0">
                <a:solidFill>
                  <a:schemeClr val="tx1"/>
                </a:solidFill>
                <a:latin typeface="+mj-lt"/>
                <a:ea typeface="+mj-ea"/>
                <a:cs typeface="+mj-cs"/>
              </a:defRPr>
            </a:lvl1pPr>
          </a:lstStyle>
          <a:p>
            <a:pPr fontAlgn="auto">
              <a:spcAft>
                <a:spcPts val="0"/>
              </a:spcAft>
            </a:pPr>
            <a:r>
              <a:rPr lang="sv-SE" dirty="0">
                <a:solidFill>
                  <a:schemeClr val="bg1"/>
                </a:solidFill>
                <a:latin typeface="Calibri" panose="020F0502020204030204" pitchFamily="34" charset="0"/>
              </a:rPr>
              <a:t>Öppna data</a:t>
            </a:r>
          </a:p>
        </p:txBody>
      </p:sp>
    </p:spTree>
    <p:extLst>
      <p:ext uri="{BB962C8B-B14F-4D97-AF65-F5344CB8AC3E}">
        <p14:creationId xmlns:p14="http://schemas.microsoft.com/office/powerpoint/2010/main" val="266620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Platshållare för innehåll 1">
            <a:extLst>
              <a:ext uri="{FF2B5EF4-FFF2-40B4-BE49-F238E27FC236}">
                <a16:creationId xmlns:a16="http://schemas.microsoft.com/office/drawing/2014/main" xmlns="" id="{1A125DE2-8D21-4662-B2A2-5A27B58F36C4}"/>
              </a:ext>
            </a:extLst>
          </p:cNvPr>
          <p:cNvGraphicFramePr>
            <a:graphicFrameLocks noGrp="1"/>
          </p:cNvGraphicFramePr>
          <p:nvPr>
            <p:ph idx="1"/>
            <p:extLst>
              <p:ext uri="{D42A27DB-BD31-4B8C-83A1-F6EECF244321}">
                <p14:modId xmlns:p14="http://schemas.microsoft.com/office/powerpoint/2010/main" val="3235077096"/>
              </p:ext>
            </p:extLst>
          </p:nvPr>
        </p:nvGraphicFramePr>
        <p:xfrm>
          <a:off x="0" y="2138200"/>
          <a:ext cx="9144000" cy="456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ubrik 2">
            <a:extLst>
              <a:ext uri="{FF2B5EF4-FFF2-40B4-BE49-F238E27FC236}">
                <a16:creationId xmlns:a16="http://schemas.microsoft.com/office/drawing/2014/main" xmlns="" id="{8B7C95F6-E165-4545-86B8-9E3381E3DD20}"/>
              </a:ext>
            </a:extLst>
          </p:cNvPr>
          <p:cNvSpPr>
            <a:spLocks noGrp="1"/>
          </p:cNvSpPr>
          <p:nvPr>
            <p:ph type="title"/>
          </p:nvPr>
        </p:nvSpPr>
        <p:spPr>
          <a:xfrm>
            <a:off x="767712" y="1146202"/>
            <a:ext cx="7648404" cy="1138939"/>
          </a:xfrm>
        </p:spPr>
        <p:txBody>
          <a:bodyPr/>
          <a:lstStyle/>
          <a:p>
            <a:r>
              <a:rPr lang="sv-SE" dirty="0">
                <a:latin typeface="Calibri" panose="020F0502020204030204" pitchFamily="34" charset="0"/>
              </a:rPr>
              <a:t>Identifierade förmågor som krävs för genomförande</a:t>
            </a:r>
          </a:p>
        </p:txBody>
      </p:sp>
      <p:sp>
        <p:nvSpPr>
          <p:cNvPr id="4" name="Plassholder for lysbildenummer 3"/>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BB4C1D9-1FB8-45E5-82FF-C9AD6CD6534D}" type="slidenum">
              <a:rPr kumimoji="0" lang="sv-SE" sz="825" b="0" i="0" u="none" strike="noStrike" kern="1200" cap="none" spc="0" normalizeH="0" baseline="0" noProof="0">
                <a:ln>
                  <a:noFill/>
                </a:ln>
                <a:solidFill>
                  <a:prstClr val="black"/>
                </a:solidFill>
                <a:effectLst/>
                <a:uLnTx/>
                <a:uFillTx/>
                <a:latin typeface="Raleway Medium"/>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sv-SE" sz="825" b="0" i="0" u="none" strike="noStrike" kern="1200" cap="none" spc="0" normalizeH="0" baseline="0" noProof="0" dirty="0">
              <a:ln>
                <a:noFill/>
              </a:ln>
              <a:solidFill>
                <a:prstClr val="black"/>
              </a:solidFill>
              <a:effectLst/>
              <a:uLnTx/>
              <a:uFillTx/>
              <a:latin typeface="Raleway Medium"/>
              <a:ea typeface="+mn-ea"/>
              <a:cs typeface="+mn-cs"/>
            </a:endParaRPr>
          </a:p>
        </p:txBody>
      </p:sp>
      <p:sp>
        <p:nvSpPr>
          <p:cNvPr id="5" name="Plassholder for dato 4"/>
          <p:cNvSpPr>
            <a:spLocks noGrp="1"/>
          </p:cNvSpPr>
          <p:nvPr>
            <p:ph type="dt" sz="half" idx="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0810A0A-B9D0-41AC-9EF2-0C05A6AA964A}" type="datetime1">
              <a:rPr kumimoji="0" lang="sv-SE" sz="825" b="0" i="0" u="none" strike="noStrike" kern="1200" cap="none" spc="0" normalizeH="0" baseline="0" noProof="0">
                <a:ln>
                  <a:noFill/>
                </a:ln>
                <a:solidFill>
                  <a:prstClr val="black"/>
                </a:solidFill>
                <a:effectLst/>
                <a:uLnTx/>
                <a:uFillTx/>
                <a:latin typeface="Raleway Medium"/>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2018-12-11</a:t>
            </a:fld>
            <a:endParaRPr kumimoji="0" lang="sv-SE" sz="825" b="0" i="0" u="none" strike="noStrike" kern="1200" cap="none" spc="0" normalizeH="0" baseline="0" noProof="0" dirty="0">
              <a:ln>
                <a:noFill/>
              </a:ln>
              <a:solidFill>
                <a:prstClr val="black"/>
              </a:solidFill>
              <a:effectLst/>
              <a:uLnTx/>
              <a:uFillTx/>
              <a:latin typeface="Raleway Medium"/>
              <a:ea typeface="+mn-ea"/>
              <a:cs typeface="+mn-cs"/>
            </a:endParaRPr>
          </a:p>
        </p:txBody>
      </p:sp>
      <p:sp>
        <p:nvSpPr>
          <p:cNvPr id="6" name="Plassholder for bunntekst 5"/>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825" b="0" i="0" u="none" strike="noStrike" kern="1200" cap="none" spc="0" normalizeH="0" baseline="0" noProof="0">
                <a:ln>
                  <a:noFill/>
                </a:ln>
                <a:solidFill>
                  <a:prstClr val="black"/>
                </a:solidFill>
                <a:effectLst/>
                <a:uLnTx/>
                <a:uFillTx/>
                <a:latin typeface="Raleway Medium"/>
                <a:ea typeface="+mn-ea"/>
                <a:cs typeface="+mn-cs"/>
              </a:rPr>
              <a:t>Knowit</a:t>
            </a:r>
            <a:endParaRPr kumimoji="0" lang="sv-SE" sz="825" b="0" i="0" u="none" strike="noStrike" kern="1200" cap="none" spc="0" normalizeH="0" baseline="0" noProof="0" dirty="0">
              <a:ln>
                <a:noFill/>
              </a:ln>
              <a:solidFill>
                <a:prstClr val="black"/>
              </a:solidFill>
              <a:effectLst/>
              <a:uLnTx/>
              <a:uFillTx/>
              <a:latin typeface="Raleway Medium"/>
              <a:ea typeface="+mn-ea"/>
              <a:cs typeface="+mn-cs"/>
            </a:endParaRPr>
          </a:p>
        </p:txBody>
      </p:sp>
      <p:sp>
        <p:nvSpPr>
          <p:cNvPr id="7" name="Rubrik 7">
            <a:extLst>
              <a:ext uri="{FF2B5EF4-FFF2-40B4-BE49-F238E27FC236}">
                <a16:creationId xmlns:a16="http://schemas.microsoft.com/office/drawing/2014/main" xmlns="" id="{5C512275-3749-40DD-9EB3-858A92BF62D5}"/>
              </a:ext>
            </a:extLst>
          </p:cNvPr>
          <p:cNvSpPr txBox="1">
            <a:spLocks/>
          </p:cNvSpPr>
          <p:nvPr/>
        </p:nvSpPr>
        <p:spPr>
          <a:xfrm>
            <a:off x="465083" y="342976"/>
            <a:ext cx="8253663" cy="461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1950" b="1" kern="1200" baseline="0">
                <a:solidFill>
                  <a:schemeClr val="tx1"/>
                </a:solidFill>
                <a:latin typeface="+mj-lt"/>
                <a:ea typeface="+mj-ea"/>
                <a:cs typeface="+mj-cs"/>
              </a:defRPr>
            </a:lvl1pPr>
          </a:lstStyle>
          <a:p>
            <a:pPr fontAlgn="auto">
              <a:spcAft>
                <a:spcPts val="0"/>
              </a:spcAft>
            </a:pPr>
            <a:r>
              <a:rPr lang="sv-SE" dirty="0">
                <a:solidFill>
                  <a:schemeClr val="bg1"/>
                </a:solidFill>
                <a:latin typeface="Calibri" panose="020F0502020204030204" pitchFamily="34" charset="0"/>
              </a:rPr>
              <a:t>Öppna data</a:t>
            </a:r>
          </a:p>
        </p:txBody>
      </p:sp>
    </p:spTree>
    <p:extLst>
      <p:ext uri="{BB962C8B-B14F-4D97-AF65-F5344CB8AC3E}">
        <p14:creationId xmlns:p14="http://schemas.microsoft.com/office/powerpoint/2010/main" val="3509612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750" y="818510"/>
            <a:ext cx="7198569" cy="587123"/>
          </a:xfrm>
        </p:spPr>
        <p:txBody>
          <a:bodyPr>
            <a:normAutofit/>
          </a:bodyPr>
          <a:lstStyle/>
          <a:p>
            <a:r>
              <a:rPr lang="sv-SE" sz="3200" dirty="0">
                <a:solidFill>
                  <a:schemeClr val="bg1"/>
                </a:solidFill>
              </a:rPr>
              <a:t>Vilken digitalisering vill vi ha?</a:t>
            </a:r>
            <a:endParaRPr lang="sv-SE" sz="2400" dirty="0">
              <a:solidFill>
                <a:schemeClr val="bg1"/>
              </a:solidFill>
            </a:endParaRPr>
          </a:p>
        </p:txBody>
      </p:sp>
      <p:sp>
        <p:nvSpPr>
          <p:cNvPr id="3" name="Rektangel 2"/>
          <p:cNvSpPr/>
          <p:nvPr/>
        </p:nvSpPr>
        <p:spPr>
          <a:xfrm>
            <a:off x="473397" y="1876847"/>
            <a:ext cx="8008286" cy="2862322"/>
          </a:xfrm>
          <a:prstGeom prst="rect">
            <a:avLst/>
          </a:prstGeom>
        </p:spPr>
        <p:txBody>
          <a:bodyPr wrap="square">
            <a:spAutoFit/>
          </a:bodyPr>
          <a:lstStyle/>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Digitalisering i människans tjänst</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Enklare vardag för invånare och näringsliv</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Ökad öppenhet och transparens, inte slutenhet</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Minskad anonymitet?</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Bibehållen integritetstänkande</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Ökad demokrati</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Ökad delaktighet för invånare och näringsliv. Inte offer för tekniken.</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Positiv hälsoutveckling</a:t>
            </a:r>
          </a:p>
          <a:p>
            <a:pPr marL="214313" lvl="1" indent="-214313" defTabSz="914378" eaLnBrk="1" fontAlgn="auto" hangingPunct="1">
              <a:spcBef>
                <a:spcPts val="0"/>
              </a:spcBef>
              <a:spcAft>
                <a:spcPts val="0"/>
              </a:spcAft>
              <a:buClr>
                <a:srgbClr val="FFC000"/>
              </a:buClr>
              <a:buFont typeface="Wingdings" panose="05000000000000000000" pitchFamily="2" charset="2"/>
              <a:buChar char="v"/>
            </a:pPr>
            <a:endParaRPr lang="sv-SE" sz="1800" kern="0" dirty="0">
              <a:solidFill>
                <a:srgbClr val="FFFFFF"/>
              </a:solidFill>
              <a:latin typeface="Calibri"/>
            </a:endParaRPr>
          </a:p>
          <a:p>
            <a:pPr marL="214313" lvl="1" indent="-214313" defTabSz="914378" eaLnBrk="1" fontAlgn="auto" hangingPunct="1">
              <a:spcBef>
                <a:spcPts val="0"/>
              </a:spcBef>
              <a:spcAft>
                <a:spcPts val="0"/>
              </a:spcAft>
              <a:buClr>
                <a:srgbClr val="FFC000"/>
              </a:buClr>
              <a:buFont typeface="Wingdings" panose="05000000000000000000" pitchFamily="2" charset="2"/>
              <a:buChar char="v"/>
            </a:pPr>
            <a:r>
              <a:rPr lang="sv-SE" sz="1800" kern="0" dirty="0">
                <a:solidFill>
                  <a:srgbClr val="FFFFFF"/>
                </a:solidFill>
                <a:latin typeface="Calibri"/>
              </a:rPr>
              <a:t>Arbetet med detta fortsätter. </a:t>
            </a:r>
          </a:p>
        </p:txBody>
      </p:sp>
    </p:spTree>
    <p:extLst>
      <p:ext uri="{BB962C8B-B14F-4D97-AF65-F5344CB8AC3E}">
        <p14:creationId xmlns:p14="http://schemas.microsoft.com/office/powerpoint/2010/main" val="165132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2750" y="818510"/>
            <a:ext cx="7198569" cy="587123"/>
          </a:xfrm>
        </p:spPr>
        <p:txBody>
          <a:bodyPr>
            <a:normAutofit/>
          </a:bodyPr>
          <a:lstStyle/>
          <a:p>
            <a:r>
              <a:rPr lang="sv-SE" sz="3200" dirty="0">
                <a:solidFill>
                  <a:schemeClr val="bg1"/>
                </a:solidFill>
                <a:latin typeface="Calibri" panose="020F0502020204030204" pitchFamily="34" charset="0"/>
              </a:rPr>
              <a:t>Tack!</a:t>
            </a:r>
            <a:endParaRPr lang="sv-SE" sz="2400" dirty="0">
              <a:solidFill>
                <a:schemeClr val="bg1"/>
              </a:solidFill>
              <a:latin typeface="Calibri" panose="020F0502020204030204" pitchFamily="34" charset="0"/>
            </a:endParaRPr>
          </a:p>
        </p:txBody>
      </p:sp>
      <p:sp>
        <p:nvSpPr>
          <p:cNvPr id="4" name="Content Placeholder 2"/>
          <p:cNvSpPr>
            <a:spLocks noGrp="1"/>
          </p:cNvSpPr>
          <p:nvPr>
            <p:ph idx="1"/>
          </p:nvPr>
        </p:nvSpPr>
        <p:spPr>
          <a:xfrm>
            <a:off x="627829" y="2061512"/>
            <a:ext cx="7200900" cy="2682609"/>
          </a:xfrm>
        </p:spPr>
        <p:txBody>
          <a:bodyPr/>
          <a:lstStyle/>
          <a:p>
            <a:pPr marL="0" indent="0">
              <a:buNone/>
            </a:pPr>
            <a:r>
              <a:rPr lang="sv-SE" sz="2000" dirty="0">
                <a:solidFill>
                  <a:schemeClr val="bg1"/>
                </a:solidFill>
              </a:rPr>
              <a:t>Mer info och diskussion</a:t>
            </a:r>
          </a:p>
          <a:p>
            <a:pPr marL="0" indent="0">
              <a:buNone/>
            </a:pPr>
            <a:r>
              <a:rPr lang="sv-SE" sz="2000" dirty="0">
                <a:solidFill>
                  <a:schemeClr val="bg1"/>
                </a:solidFill>
              </a:rPr>
              <a:t>vgregion.se/digitalagenda</a:t>
            </a:r>
          </a:p>
          <a:p>
            <a:pPr marL="0" indent="0">
              <a:buNone/>
            </a:pPr>
            <a:endParaRPr lang="sv-SE" sz="2000" dirty="0">
              <a:solidFill>
                <a:schemeClr val="bg1"/>
              </a:solidFill>
            </a:endParaRPr>
          </a:p>
          <a:p>
            <a:pPr marL="0" indent="0">
              <a:buNone/>
            </a:pPr>
            <a:r>
              <a:rPr lang="sv-SE" sz="2000" dirty="0">
                <a:solidFill>
                  <a:schemeClr val="bg1"/>
                </a:solidFill>
              </a:rPr>
              <a:t>Linkedin: ”Digital Agenda Västra Götaland”</a:t>
            </a:r>
          </a:p>
          <a:p>
            <a:pPr marL="0" indent="0">
              <a:buNone/>
            </a:pPr>
            <a:r>
              <a:rPr lang="sv-SE" sz="2000" dirty="0">
                <a:solidFill>
                  <a:schemeClr val="bg1"/>
                </a:solidFill>
              </a:rPr>
              <a:t>Linkedin.com/</a:t>
            </a:r>
            <a:r>
              <a:rPr lang="sv-SE" sz="2000" dirty="0" err="1">
                <a:solidFill>
                  <a:schemeClr val="bg1"/>
                </a:solidFill>
              </a:rPr>
              <a:t>groups</a:t>
            </a:r>
            <a:r>
              <a:rPr lang="sv-SE" sz="2000" dirty="0">
                <a:solidFill>
                  <a:schemeClr val="bg1"/>
                </a:solidFill>
              </a:rPr>
              <a:t>/4509632/</a:t>
            </a:r>
          </a:p>
          <a:p>
            <a:pPr marL="0" indent="0">
              <a:buNone/>
            </a:pPr>
            <a:endParaRPr lang="sv-SE" sz="2000" dirty="0">
              <a:solidFill>
                <a:schemeClr val="bg1"/>
              </a:solidFill>
            </a:endParaRPr>
          </a:p>
          <a:p>
            <a:pPr marL="0" indent="0">
              <a:buNone/>
            </a:pPr>
            <a:endParaRPr lang="sv-SE" sz="2000" dirty="0" smtClean="0">
              <a:solidFill>
                <a:schemeClr val="bg1"/>
              </a:solidFill>
            </a:endParaRPr>
          </a:p>
          <a:p>
            <a:pPr marL="0" indent="0">
              <a:buNone/>
            </a:pPr>
            <a:endParaRPr lang="sv-SE" sz="2000" dirty="0">
              <a:solidFill>
                <a:schemeClr val="bg1"/>
              </a:solidFill>
            </a:endParaRPr>
          </a:p>
          <a:p>
            <a:pPr marL="0" indent="0">
              <a:buNone/>
            </a:pPr>
            <a:endParaRPr lang="sv-SE" sz="2000" dirty="0">
              <a:solidFill>
                <a:schemeClr val="bg1"/>
              </a:solidFill>
            </a:endParaRPr>
          </a:p>
        </p:txBody>
      </p:sp>
    </p:spTree>
    <p:extLst>
      <p:ext uri="{BB962C8B-B14F-4D97-AF65-F5344CB8AC3E}">
        <p14:creationId xmlns:p14="http://schemas.microsoft.com/office/powerpoint/2010/main" val="192913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9800" y="1918943"/>
            <a:ext cx="7200900" cy="861150"/>
          </a:xfrm>
        </p:spPr>
        <p:txBody>
          <a:bodyPr/>
          <a:lstStyle/>
          <a:p>
            <a:r>
              <a:rPr lang="sv-SE" noProof="0" dirty="0">
                <a:solidFill>
                  <a:schemeClr val="bg1"/>
                </a:solidFill>
                <a:latin typeface="+mn-lt"/>
              </a:rPr>
              <a:t>Mål för digitala agendan i Västra Götaland</a:t>
            </a:r>
          </a:p>
        </p:txBody>
      </p:sp>
      <p:sp>
        <p:nvSpPr>
          <p:cNvPr id="3" name="Content Placeholder 2"/>
          <p:cNvSpPr>
            <a:spLocks noGrp="1"/>
          </p:cNvSpPr>
          <p:nvPr>
            <p:ph idx="1"/>
          </p:nvPr>
        </p:nvSpPr>
        <p:spPr>
          <a:xfrm>
            <a:off x="939800" y="2907669"/>
            <a:ext cx="7200900" cy="1707889"/>
          </a:xfrm>
        </p:spPr>
        <p:txBody>
          <a:bodyPr/>
          <a:lstStyle/>
          <a:p>
            <a:pPr>
              <a:buFont typeface="Arial" charset="0"/>
              <a:buChar char="•"/>
            </a:pPr>
            <a:r>
              <a:rPr lang="sv-SE" sz="2000" dirty="0">
                <a:solidFill>
                  <a:schemeClr val="bg1"/>
                </a:solidFill>
              </a:rPr>
              <a:t>Enklare vardag för privatpersoner och företag</a:t>
            </a:r>
          </a:p>
          <a:p>
            <a:pPr>
              <a:buFont typeface="Arial" charset="0"/>
              <a:buChar char="•"/>
            </a:pPr>
            <a:r>
              <a:rPr lang="sv-SE" sz="2000" dirty="0">
                <a:solidFill>
                  <a:schemeClr val="bg1"/>
                </a:solidFill>
              </a:rPr>
              <a:t>Smartare och öppnare förvaltning som stödjer innovation</a:t>
            </a:r>
            <a:br>
              <a:rPr lang="sv-SE" sz="2000" dirty="0">
                <a:solidFill>
                  <a:schemeClr val="bg1"/>
                </a:solidFill>
              </a:rPr>
            </a:br>
            <a:r>
              <a:rPr lang="sv-SE" sz="2000" dirty="0">
                <a:solidFill>
                  <a:schemeClr val="bg1"/>
                </a:solidFill>
              </a:rPr>
              <a:t>och delaktighet</a:t>
            </a:r>
          </a:p>
          <a:p>
            <a:pPr>
              <a:buFont typeface="Arial" charset="0"/>
              <a:buChar char="•"/>
            </a:pPr>
            <a:r>
              <a:rPr lang="sv-SE" sz="2000" dirty="0">
                <a:solidFill>
                  <a:schemeClr val="bg1"/>
                </a:solidFill>
              </a:rPr>
              <a:t>Högre kvalitet och effektivitet i verksamheten</a:t>
            </a:r>
          </a:p>
        </p:txBody>
      </p:sp>
      <p:sp>
        <p:nvSpPr>
          <p:cNvPr id="4" name="TextBox 3"/>
          <p:cNvSpPr txBox="1"/>
          <p:nvPr/>
        </p:nvSpPr>
        <p:spPr>
          <a:xfrm rot="21140557">
            <a:off x="5467903" y="4727621"/>
            <a:ext cx="2871602" cy="830997"/>
          </a:xfrm>
          <a:prstGeom prst="rect">
            <a:avLst/>
          </a:prstGeom>
          <a:solidFill>
            <a:schemeClr val="bg1"/>
          </a:solidFill>
        </p:spPr>
        <p:txBody>
          <a:bodyPr wrap="square" rtlCol="0">
            <a:spAutoFit/>
          </a:bodyPr>
          <a:lstStyle/>
          <a:p>
            <a:pPr defTabSz="685800" eaLnBrk="1" fontAlgn="auto" hangingPunct="1">
              <a:spcBef>
                <a:spcPts val="0"/>
              </a:spcBef>
              <a:spcAft>
                <a:spcPts val="0"/>
              </a:spcAft>
            </a:pPr>
            <a:r>
              <a:rPr lang="en-US" b="1" dirty="0">
                <a:solidFill>
                  <a:srgbClr val="71B2C9">
                    <a:lumMod val="75000"/>
                  </a:srgbClr>
                </a:solidFill>
                <a:latin typeface="Calibri"/>
              </a:rPr>
              <a:t>“</a:t>
            </a:r>
            <a:r>
              <a:rPr lang="en-US" b="1" dirty="0" err="1">
                <a:solidFill>
                  <a:srgbClr val="71B2C9">
                    <a:lumMod val="75000"/>
                  </a:srgbClr>
                </a:solidFill>
                <a:latin typeface="Calibri"/>
              </a:rPr>
              <a:t>Digitalisering</a:t>
            </a:r>
            <a:r>
              <a:rPr lang="en-US" b="1" dirty="0">
                <a:solidFill>
                  <a:srgbClr val="71B2C9">
                    <a:lumMod val="75000"/>
                  </a:srgbClr>
                </a:solidFill>
                <a:latin typeface="Calibri"/>
              </a:rPr>
              <a:t> </a:t>
            </a:r>
            <a:r>
              <a:rPr lang="en-US" b="1" dirty="0" err="1">
                <a:solidFill>
                  <a:srgbClr val="71B2C9">
                    <a:lumMod val="75000"/>
                  </a:srgbClr>
                </a:solidFill>
                <a:latin typeface="Calibri"/>
              </a:rPr>
              <a:t>i</a:t>
            </a:r>
            <a:r>
              <a:rPr lang="en-US" b="1" dirty="0">
                <a:solidFill>
                  <a:srgbClr val="71B2C9">
                    <a:lumMod val="75000"/>
                  </a:srgbClr>
                </a:solidFill>
                <a:latin typeface="Calibri"/>
              </a:rPr>
              <a:t> </a:t>
            </a:r>
            <a:r>
              <a:rPr lang="en-US" b="1" dirty="0" err="1">
                <a:solidFill>
                  <a:srgbClr val="71B2C9">
                    <a:lumMod val="75000"/>
                  </a:srgbClr>
                </a:solidFill>
                <a:latin typeface="Calibri"/>
              </a:rPr>
              <a:t>människans</a:t>
            </a:r>
            <a:r>
              <a:rPr lang="en-US" b="1" dirty="0">
                <a:solidFill>
                  <a:srgbClr val="71B2C9">
                    <a:lumMod val="75000"/>
                  </a:srgbClr>
                </a:solidFill>
                <a:latin typeface="Calibri"/>
              </a:rPr>
              <a:t> </a:t>
            </a:r>
            <a:r>
              <a:rPr lang="en-US" b="1" dirty="0" err="1">
                <a:solidFill>
                  <a:srgbClr val="71B2C9">
                    <a:lumMod val="75000"/>
                  </a:srgbClr>
                </a:solidFill>
                <a:latin typeface="Calibri"/>
              </a:rPr>
              <a:t>tjänst</a:t>
            </a:r>
            <a:r>
              <a:rPr lang="en-US" b="1" dirty="0">
                <a:solidFill>
                  <a:srgbClr val="71B2C9">
                    <a:lumMod val="75000"/>
                  </a:srgbClr>
                </a:solidFill>
                <a:latin typeface="Calibri"/>
              </a:rPr>
              <a:t>”</a:t>
            </a:r>
          </a:p>
        </p:txBody>
      </p:sp>
    </p:spTree>
    <p:extLst>
      <p:ext uri="{BB962C8B-B14F-4D97-AF65-F5344CB8AC3E}">
        <p14:creationId xmlns:p14="http://schemas.microsoft.com/office/powerpoint/2010/main" val="81010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250" y="1477001"/>
            <a:ext cx="7201500" cy="677000"/>
          </a:xfrm>
        </p:spPr>
        <p:txBody>
          <a:bodyPr/>
          <a:lstStyle/>
          <a:p>
            <a:r>
              <a:rPr lang="sv-SE" noProof="0" dirty="0">
                <a:solidFill>
                  <a:schemeClr val="bg1"/>
                </a:solidFill>
                <a:latin typeface="+mn-lt"/>
              </a:rPr>
              <a:t>Strategi för att nå målen</a:t>
            </a:r>
          </a:p>
        </p:txBody>
      </p:sp>
      <p:sp>
        <p:nvSpPr>
          <p:cNvPr id="3" name="Content Placeholder 2"/>
          <p:cNvSpPr>
            <a:spLocks noGrp="1"/>
          </p:cNvSpPr>
          <p:nvPr>
            <p:ph idx="1"/>
          </p:nvPr>
        </p:nvSpPr>
        <p:spPr>
          <a:xfrm>
            <a:off x="971250" y="2471625"/>
            <a:ext cx="7201500" cy="1914750"/>
          </a:xfrm>
        </p:spPr>
        <p:txBody>
          <a:bodyPr/>
          <a:lstStyle/>
          <a:p>
            <a:pPr>
              <a:spcAft>
                <a:spcPts val="600"/>
              </a:spcAft>
              <a:buClr>
                <a:schemeClr val="bg1"/>
              </a:buClr>
              <a:buFont typeface="Arial" charset="0"/>
              <a:buChar char="•"/>
            </a:pPr>
            <a:r>
              <a:rPr lang="sv-SE" sz="2000" dirty="0">
                <a:solidFill>
                  <a:schemeClr val="bg1"/>
                </a:solidFill>
              </a:rPr>
              <a:t>Fokusera på nyttan för medborgare/invånare och näringsliv</a:t>
            </a:r>
          </a:p>
          <a:p>
            <a:pPr>
              <a:spcAft>
                <a:spcPts val="600"/>
              </a:spcAft>
              <a:buClr>
                <a:schemeClr val="bg1"/>
              </a:buClr>
              <a:buFont typeface="Arial" charset="0"/>
              <a:buChar char="•"/>
            </a:pPr>
            <a:r>
              <a:rPr lang="sv-SE" sz="2000" dirty="0">
                <a:solidFill>
                  <a:schemeClr val="bg1"/>
                </a:solidFill>
              </a:rPr>
              <a:t>Lyfta fram och visualisera olika aktörers positiva arbete av relevans för Västra Götaland</a:t>
            </a:r>
          </a:p>
          <a:p>
            <a:pPr>
              <a:spcAft>
                <a:spcPts val="600"/>
              </a:spcAft>
              <a:buClr>
                <a:schemeClr val="bg1"/>
              </a:buClr>
              <a:buFont typeface="Arial" charset="0"/>
              <a:buChar char="•"/>
            </a:pPr>
            <a:r>
              <a:rPr lang="sv-SE" sz="2000" dirty="0">
                <a:solidFill>
                  <a:schemeClr val="bg1"/>
                </a:solidFill>
              </a:rPr>
              <a:t>Hjälpa till att förankra nationella tjänster och mål</a:t>
            </a:r>
          </a:p>
          <a:p>
            <a:pPr>
              <a:spcAft>
                <a:spcPts val="600"/>
              </a:spcAft>
              <a:buClr>
                <a:schemeClr val="bg1"/>
              </a:buClr>
              <a:buFont typeface="Arial" charset="0"/>
              <a:buChar char="•"/>
            </a:pPr>
            <a:r>
              <a:rPr lang="sv-SE" sz="2000" dirty="0">
                <a:solidFill>
                  <a:schemeClr val="bg1"/>
                </a:solidFill>
              </a:rPr>
              <a:t>Arrangera och genomföra aktiviteter som skapar kontakter och samarbetsmöjligheter för att främja en utveckling för</a:t>
            </a:r>
            <a:br>
              <a:rPr lang="sv-SE" sz="2000" dirty="0">
                <a:solidFill>
                  <a:schemeClr val="bg1"/>
                </a:solidFill>
              </a:rPr>
            </a:br>
            <a:r>
              <a:rPr lang="sv-SE" sz="2000" dirty="0">
                <a:solidFill>
                  <a:schemeClr val="bg1"/>
                </a:solidFill>
              </a:rPr>
              <a:t>“Digitalisering I människans tjänst”</a:t>
            </a:r>
          </a:p>
          <a:p>
            <a:pPr>
              <a:spcAft>
                <a:spcPts val="600"/>
              </a:spcAft>
              <a:buClr>
                <a:schemeClr val="bg1"/>
              </a:buClr>
              <a:buFont typeface="Arial" charset="0"/>
              <a:buChar char="•"/>
            </a:pPr>
            <a:endParaRPr lang="sv-SE" sz="2000" dirty="0">
              <a:solidFill>
                <a:schemeClr val="bg1"/>
              </a:solidFill>
            </a:endParaRPr>
          </a:p>
        </p:txBody>
      </p:sp>
      <p:sp>
        <p:nvSpPr>
          <p:cNvPr id="4" name="Pil: streckad höger 3">
            <a:extLst>
              <a:ext uri="{FF2B5EF4-FFF2-40B4-BE49-F238E27FC236}">
                <a16:creationId xmlns:a16="http://schemas.microsoft.com/office/drawing/2014/main" xmlns="" id="{B7A943EC-399A-41F6-B61E-069C1D88697B}"/>
              </a:ext>
            </a:extLst>
          </p:cNvPr>
          <p:cNvSpPr/>
          <p:nvPr/>
        </p:nvSpPr>
        <p:spPr>
          <a:xfrm rot="20410745">
            <a:off x="5945989" y="824245"/>
            <a:ext cx="2613891" cy="563337"/>
          </a:xfrm>
          <a:prstGeom prst="stripedRightArrow">
            <a:avLst>
              <a:gd name="adj1" fmla="val 50000"/>
              <a:gd name="adj2" fmla="val 58186"/>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xmlns="" id="{D338A294-CB95-449E-84DB-86717DF893B1}"/>
              </a:ext>
            </a:extLst>
          </p:cNvPr>
          <p:cNvPicPr>
            <a:picLocks noChangeAspect="1"/>
          </p:cNvPicPr>
          <p:nvPr/>
        </p:nvPicPr>
        <p:blipFill>
          <a:blip r:embed="rId2"/>
          <a:stretch>
            <a:fillRect/>
          </a:stretch>
        </p:blipFill>
        <p:spPr>
          <a:xfrm>
            <a:off x="7100971" y="5606740"/>
            <a:ext cx="871804" cy="207282"/>
          </a:xfrm>
          <a:prstGeom prst="rect">
            <a:avLst/>
          </a:prstGeom>
        </p:spPr>
      </p:pic>
    </p:spTree>
    <p:extLst>
      <p:ext uri="{BB962C8B-B14F-4D97-AF65-F5344CB8AC3E}">
        <p14:creationId xmlns:p14="http://schemas.microsoft.com/office/powerpoint/2010/main" val="121441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250" y="1839522"/>
            <a:ext cx="7201500" cy="1036800"/>
          </a:xfrm>
        </p:spPr>
        <p:txBody>
          <a:bodyPr/>
          <a:lstStyle/>
          <a:p>
            <a:r>
              <a:rPr lang="sv-SE" noProof="0" dirty="0">
                <a:solidFill>
                  <a:schemeClr val="bg1"/>
                </a:solidFill>
                <a:latin typeface="+mn-lt"/>
              </a:rPr>
              <a:t>Strategi för att nå målen </a:t>
            </a:r>
            <a:r>
              <a:rPr lang="sv-SE" dirty="0">
                <a:solidFill>
                  <a:schemeClr val="bg1"/>
                </a:solidFill>
                <a:latin typeface="+mn-lt"/>
              </a:rPr>
              <a:t>– fortsättning</a:t>
            </a:r>
            <a:endParaRPr lang="sv-SE" noProof="0" dirty="0">
              <a:solidFill>
                <a:schemeClr val="bg1"/>
              </a:solidFill>
              <a:latin typeface="+mn-lt"/>
            </a:endParaRPr>
          </a:p>
        </p:txBody>
      </p:sp>
      <p:sp>
        <p:nvSpPr>
          <p:cNvPr id="3" name="Content Placeholder 2"/>
          <p:cNvSpPr>
            <a:spLocks noGrp="1"/>
          </p:cNvSpPr>
          <p:nvPr>
            <p:ph idx="1"/>
          </p:nvPr>
        </p:nvSpPr>
        <p:spPr>
          <a:xfrm>
            <a:off x="971250" y="3299666"/>
            <a:ext cx="7201500" cy="2700000"/>
          </a:xfrm>
        </p:spPr>
        <p:txBody>
          <a:bodyPr/>
          <a:lstStyle/>
          <a:p>
            <a:pPr>
              <a:spcAft>
                <a:spcPts val="600"/>
              </a:spcAft>
              <a:buClr>
                <a:schemeClr val="bg1"/>
              </a:buClr>
              <a:buFont typeface="Arial" charset="0"/>
              <a:buChar char="•"/>
            </a:pPr>
            <a:r>
              <a:rPr lang="sv-SE" sz="2000" dirty="0">
                <a:solidFill>
                  <a:schemeClr val="bg1"/>
                </a:solidFill>
              </a:rPr>
              <a:t>Identifiera projekt och områden att kraftsamla kring.</a:t>
            </a:r>
          </a:p>
          <a:p>
            <a:pPr>
              <a:spcAft>
                <a:spcPts val="600"/>
              </a:spcAft>
              <a:buClr>
                <a:schemeClr val="bg1"/>
              </a:buClr>
              <a:buFont typeface="Arial" charset="0"/>
              <a:buChar char="•"/>
            </a:pPr>
            <a:r>
              <a:rPr lang="sv-SE" sz="2000" dirty="0">
                <a:solidFill>
                  <a:schemeClr val="bg1"/>
                </a:solidFill>
              </a:rPr>
              <a:t>Genomföra och delfinansiera identifierade projekt och insatser där kraftsamling ger ett mervärde.</a:t>
            </a:r>
          </a:p>
        </p:txBody>
      </p:sp>
      <p:pic>
        <p:nvPicPr>
          <p:cNvPr id="4" name="Bildobjekt 3">
            <a:extLst>
              <a:ext uri="{FF2B5EF4-FFF2-40B4-BE49-F238E27FC236}">
                <a16:creationId xmlns:a16="http://schemas.microsoft.com/office/drawing/2014/main" xmlns="" id="{275A9F28-30B3-4295-8C3E-528F57BA0DBC}"/>
              </a:ext>
            </a:extLst>
          </p:cNvPr>
          <p:cNvPicPr>
            <a:picLocks noChangeAspect="1"/>
          </p:cNvPicPr>
          <p:nvPr/>
        </p:nvPicPr>
        <p:blipFill>
          <a:blip r:embed="rId3"/>
          <a:stretch>
            <a:fillRect/>
          </a:stretch>
        </p:blipFill>
        <p:spPr>
          <a:xfrm>
            <a:off x="5883915" y="638506"/>
            <a:ext cx="2530059" cy="1201016"/>
          </a:xfrm>
          <a:prstGeom prst="rect">
            <a:avLst/>
          </a:prstGeom>
        </p:spPr>
      </p:pic>
    </p:spTree>
    <p:extLst>
      <p:ext uri="{BB962C8B-B14F-4D97-AF65-F5344CB8AC3E}">
        <p14:creationId xmlns:p14="http://schemas.microsoft.com/office/powerpoint/2010/main" val="413323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3000" y="1553717"/>
            <a:ext cx="7201500" cy="739959"/>
          </a:xfrm>
        </p:spPr>
        <p:txBody>
          <a:bodyPr/>
          <a:lstStyle/>
          <a:p>
            <a:r>
              <a:rPr lang="sv-SE" dirty="0">
                <a:solidFill>
                  <a:schemeClr val="bg1"/>
                </a:solidFill>
                <a:latin typeface="+mn-lt"/>
              </a:rPr>
              <a:t>Kraftsamlingar i handlingsplanen</a:t>
            </a:r>
          </a:p>
        </p:txBody>
      </p:sp>
      <p:sp>
        <p:nvSpPr>
          <p:cNvPr id="3" name="Content Placeholder 2"/>
          <p:cNvSpPr>
            <a:spLocks noGrp="1"/>
          </p:cNvSpPr>
          <p:nvPr>
            <p:ph idx="1"/>
          </p:nvPr>
        </p:nvSpPr>
        <p:spPr>
          <a:xfrm>
            <a:off x="971250" y="2697383"/>
            <a:ext cx="7201500" cy="2606900"/>
          </a:xfrm>
        </p:spPr>
        <p:txBody>
          <a:bodyPr numCol="2"/>
          <a:lstStyle/>
          <a:p>
            <a:pPr>
              <a:spcAft>
                <a:spcPts val="600"/>
              </a:spcAft>
              <a:buFont typeface="Arial" charset="0"/>
              <a:buChar char="•"/>
            </a:pPr>
            <a:r>
              <a:rPr lang="sv-SE" sz="2000" dirty="0">
                <a:solidFill>
                  <a:srgbClr val="FFFF00"/>
                </a:solidFill>
              </a:rPr>
              <a:t>Bredbandstillgång i bristområden</a:t>
            </a:r>
          </a:p>
          <a:p>
            <a:pPr>
              <a:spcAft>
                <a:spcPts val="600"/>
              </a:spcAft>
              <a:buFont typeface="Arial" charset="0"/>
              <a:buChar char="•"/>
            </a:pPr>
            <a:r>
              <a:rPr lang="sv-SE" sz="2000" dirty="0">
                <a:solidFill>
                  <a:srgbClr val="FFFF00"/>
                </a:solidFill>
              </a:rPr>
              <a:t>Informationssäkerhet</a:t>
            </a:r>
          </a:p>
          <a:p>
            <a:pPr>
              <a:spcAft>
                <a:spcPts val="600"/>
              </a:spcAft>
              <a:buFont typeface="Arial" charset="0"/>
              <a:buChar char="•"/>
            </a:pPr>
            <a:r>
              <a:rPr lang="sv-SE" sz="2000" dirty="0">
                <a:solidFill>
                  <a:schemeClr val="bg1"/>
                </a:solidFill>
              </a:rPr>
              <a:t>Långsiktig digital informationsförsörjning</a:t>
            </a:r>
          </a:p>
          <a:p>
            <a:pPr>
              <a:spcAft>
                <a:spcPts val="600"/>
              </a:spcAft>
              <a:buFont typeface="Arial" charset="0"/>
              <a:buChar char="•"/>
            </a:pPr>
            <a:endParaRPr lang="sv-SE" sz="2000" dirty="0">
              <a:solidFill>
                <a:schemeClr val="bg1"/>
              </a:solidFill>
            </a:endParaRPr>
          </a:p>
          <a:p>
            <a:pPr>
              <a:spcAft>
                <a:spcPts val="600"/>
              </a:spcAft>
              <a:buFont typeface="Arial" charset="0"/>
              <a:buChar char="•"/>
            </a:pPr>
            <a:r>
              <a:rPr lang="sv-SE" sz="2000" dirty="0">
                <a:solidFill>
                  <a:srgbClr val="FFFF00"/>
                </a:solidFill>
              </a:rPr>
              <a:t>Digitala integrationer och standarder</a:t>
            </a:r>
          </a:p>
          <a:p>
            <a:pPr>
              <a:spcAft>
                <a:spcPts val="600"/>
              </a:spcAft>
              <a:buFont typeface="Arial" charset="0"/>
              <a:buChar char="•"/>
            </a:pPr>
            <a:r>
              <a:rPr lang="sv-SE" sz="2000" dirty="0">
                <a:solidFill>
                  <a:srgbClr val="FFFF00"/>
                </a:solidFill>
              </a:rPr>
              <a:t>Öppna data</a:t>
            </a:r>
          </a:p>
          <a:p>
            <a:pPr>
              <a:spcAft>
                <a:spcPts val="600"/>
              </a:spcAft>
              <a:buFont typeface="Arial" charset="0"/>
              <a:buChar char="•"/>
            </a:pPr>
            <a:r>
              <a:rPr lang="sv-SE" sz="2000" dirty="0">
                <a:solidFill>
                  <a:schemeClr val="bg1"/>
                </a:solidFill>
              </a:rPr>
              <a:t>Öka antalet e-tjänster</a:t>
            </a:r>
          </a:p>
          <a:p>
            <a:pPr>
              <a:spcAft>
                <a:spcPts val="600"/>
              </a:spcAft>
              <a:buFont typeface="Arial" charset="0"/>
              <a:buChar char="•"/>
            </a:pPr>
            <a:r>
              <a:rPr lang="sv-SE" sz="2000" dirty="0">
                <a:solidFill>
                  <a:srgbClr val="FFFF00"/>
                </a:solidFill>
              </a:rPr>
              <a:t>Effektiv offentlig IT-drift</a:t>
            </a:r>
          </a:p>
        </p:txBody>
      </p:sp>
      <p:pic>
        <p:nvPicPr>
          <p:cNvPr id="5" name="Bild 4" descr="Hantel">
            <a:extLst>
              <a:ext uri="{FF2B5EF4-FFF2-40B4-BE49-F238E27FC236}">
                <a16:creationId xmlns:a16="http://schemas.microsoft.com/office/drawing/2014/main" xmlns="" id="{F7949B1E-29EF-4208-9BB7-5A3385434A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40546" y="4777509"/>
            <a:ext cx="1427018" cy="1427018"/>
          </a:xfrm>
          <a:prstGeom prst="rect">
            <a:avLst/>
          </a:prstGeom>
          <a:noFill/>
          <a:ln>
            <a:noFill/>
          </a:ln>
        </p:spPr>
      </p:pic>
    </p:spTree>
    <p:extLst>
      <p:ext uri="{BB962C8B-B14F-4D97-AF65-F5344CB8AC3E}">
        <p14:creationId xmlns:p14="http://schemas.microsoft.com/office/powerpoint/2010/main" val="161995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TextBox 5"/>
          <p:cNvSpPr txBox="1"/>
          <p:nvPr/>
        </p:nvSpPr>
        <p:spPr>
          <a:xfrm>
            <a:off x="2965939" y="3043601"/>
            <a:ext cx="3182815" cy="76944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71B2C9">
                    <a:lumMod val="75000"/>
                  </a:srgbClr>
                </a:solidFill>
                <a:effectLst/>
                <a:uLnTx/>
                <a:uFillTx/>
                <a:latin typeface="Calibri"/>
                <a:ea typeface="+mn-ea"/>
                <a:cs typeface="+mn-cs"/>
              </a:rPr>
              <a:t>Visionen</a:t>
            </a:r>
          </a:p>
        </p:txBody>
      </p:sp>
      <p:sp>
        <p:nvSpPr>
          <p:cNvPr id="2" name="textruta 1"/>
          <p:cNvSpPr txBox="1"/>
          <p:nvPr/>
        </p:nvSpPr>
        <p:spPr>
          <a:xfrm>
            <a:off x="5862925" y="5398353"/>
            <a:ext cx="3270319" cy="830997"/>
          </a:xfrm>
          <a:prstGeom prst="rect">
            <a:avLst/>
          </a:prstGeom>
          <a:solidFill>
            <a:schemeClr val="tx1">
              <a:lumMod val="65000"/>
              <a:lumOff val="35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panose="020F0502020204030204" pitchFamily="34" charset="0"/>
              </a:rPr>
              <a:t>Mål: EN offentlig sektor.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400" b="0" i="0" u="none" strike="noStrike" kern="1200" cap="none" spc="0" normalizeH="0" baseline="0" noProof="0" dirty="0">
                <a:ln>
                  <a:noFill/>
                </a:ln>
                <a:solidFill>
                  <a:schemeClr val="bg1"/>
                </a:solidFill>
                <a:effectLst/>
                <a:uLnTx/>
                <a:uFillTx/>
                <a:latin typeface="Calibri" panose="020F0502020204030204" pitchFamily="34" charset="0"/>
              </a:rPr>
              <a:t>EN uppgift EN gång.</a:t>
            </a:r>
          </a:p>
        </p:txBody>
      </p:sp>
      <p:sp>
        <p:nvSpPr>
          <p:cNvPr id="7" name="textruta 6"/>
          <p:cNvSpPr txBox="1"/>
          <p:nvPr/>
        </p:nvSpPr>
        <p:spPr>
          <a:xfrm>
            <a:off x="933450" y="628650"/>
            <a:ext cx="4739246" cy="461665"/>
          </a:xfrm>
          <a:prstGeom prst="rect">
            <a:avLst/>
          </a:prstGeom>
          <a:solidFill>
            <a:schemeClr val="tx1">
              <a:lumMod val="65000"/>
              <a:lumOff val="35000"/>
            </a:schemeClr>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b="0" i="0" u="none" strike="noStrike" kern="1200" cap="none" spc="0" normalizeH="0" baseline="0" noProof="0" dirty="0">
                <a:ln>
                  <a:noFill/>
                </a:ln>
                <a:solidFill>
                  <a:schemeClr val="bg1"/>
                </a:solidFill>
                <a:effectLst/>
                <a:uLnTx/>
                <a:uFillTx/>
                <a:latin typeface="+mn-lt"/>
                <a:ea typeface="+mn-ea"/>
                <a:cs typeface="+mn-cs"/>
              </a:rPr>
              <a:t>Mål: Bredband över HELA länets yta.</a:t>
            </a:r>
          </a:p>
        </p:txBody>
      </p:sp>
      <p:sp>
        <p:nvSpPr>
          <p:cNvPr id="8" name="textruta 7"/>
          <p:cNvSpPr txBox="1"/>
          <p:nvPr/>
        </p:nvSpPr>
        <p:spPr>
          <a:xfrm>
            <a:off x="1" y="5350829"/>
            <a:ext cx="4883972" cy="1200329"/>
          </a:xfrm>
          <a:prstGeom prst="rect">
            <a:avLst/>
          </a:prstGeom>
          <a:solidFill>
            <a:schemeClr val="tx1">
              <a:lumMod val="65000"/>
              <a:lumOff val="3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b="0" i="0" u="none" strike="noStrike" kern="1200" cap="none" spc="0" normalizeH="0" baseline="0" noProof="0" dirty="0">
                <a:ln>
                  <a:noFill/>
                </a:ln>
                <a:solidFill>
                  <a:schemeClr val="bg1"/>
                </a:solidFill>
                <a:effectLst/>
                <a:uLnTx/>
                <a:uFillTx/>
                <a:latin typeface="Calibri" panose="020F0502020204030204" pitchFamily="34" charset="0"/>
              </a:rPr>
              <a:t>Världens bästa lösningar från världens bästa leverantörer skall fungera i VG-län.</a:t>
            </a:r>
          </a:p>
        </p:txBody>
      </p:sp>
    </p:spTree>
    <p:extLst>
      <p:ext uri="{BB962C8B-B14F-4D97-AF65-F5344CB8AC3E}">
        <p14:creationId xmlns:p14="http://schemas.microsoft.com/office/powerpoint/2010/main" val="704468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1C1FF2D-C09F-4B80-8DE5-A6D9B393B5F3}"/>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xmlns="" id="{C5916641-6502-4DBA-9930-186761BD042C}"/>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xmlns="" id="{CF8D6521-9F86-4478-871D-3113DAD707FF}"/>
              </a:ext>
            </a:extLst>
          </p:cNvPr>
          <p:cNvPicPr>
            <a:picLocks noChangeAspect="1"/>
          </p:cNvPicPr>
          <p:nvPr/>
        </p:nvPicPr>
        <p:blipFill>
          <a:blip r:embed="rId2"/>
          <a:stretch>
            <a:fillRect/>
          </a:stretch>
        </p:blipFill>
        <p:spPr>
          <a:xfrm>
            <a:off x="0" y="960000"/>
            <a:ext cx="9144000" cy="4753761"/>
          </a:xfrm>
          <a:prstGeom prst="rect">
            <a:avLst/>
          </a:prstGeom>
        </p:spPr>
      </p:pic>
      <p:sp>
        <p:nvSpPr>
          <p:cNvPr id="6" name="textruta 5">
            <a:extLst>
              <a:ext uri="{FF2B5EF4-FFF2-40B4-BE49-F238E27FC236}">
                <a16:creationId xmlns:a16="http://schemas.microsoft.com/office/drawing/2014/main" xmlns="" id="{1E8A03B5-8F5A-4BA0-AB48-53EC4F95C602}"/>
              </a:ext>
            </a:extLst>
          </p:cNvPr>
          <p:cNvSpPr txBox="1"/>
          <p:nvPr/>
        </p:nvSpPr>
        <p:spPr>
          <a:xfrm>
            <a:off x="2472856" y="388876"/>
            <a:ext cx="47071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2400" b="0" i="0" u="none" strike="noStrike" kern="1200" cap="none" spc="0" normalizeH="0" baseline="0" noProof="0" dirty="0">
                <a:ln>
                  <a:noFill/>
                </a:ln>
                <a:solidFill>
                  <a:srgbClr val="000000"/>
                </a:solidFill>
                <a:effectLst/>
                <a:uLnTx/>
                <a:uFillTx/>
                <a:latin typeface="Calibri" panose="020F0502020204030204" pitchFamily="34" charset="0"/>
              </a:rPr>
              <a:t>Digitaliseringens geografi</a:t>
            </a:r>
          </a:p>
        </p:txBody>
      </p:sp>
      <p:sp>
        <p:nvSpPr>
          <p:cNvPr id="12" name="textruta 11">
            <a:extLst>
              <a:ext uri="{FF2B5EF4-FFF2-40B4-BE49-F238E27FC236}">
                <a16:creationId xmlns:a16="http://schemas.microsoft.com/office/drawing/2014/main" xmlns="" id="{8EC7C112-B4E4-4F56-9878-6083F967C6F4}"/>
              </a:ext>
            </a:extLst>
          </p:cNvPr>
          <p:cNvSpPr txBox="1"/>
          <p:nvPr/>
        </p:nvSpPr>
        <p:spPr>
          <a:xfrm>
            <a:off x="1126433" y="5467103"/>
            <a:ext cx="3101322" cy="307777"/>
          </a:xfrm>
          <a:prstGeom prst="rect">
            <a:avLst/>
          </a:prstGeom>
          <a:solidFill>
            <a:schemeClr val="bg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mn-lt"/>
                <a:ea typeface="+mn-ea"/>
                <a:cs typeface="+mn-cs"/>
              </a:rPr>
              <a:t>Informationssäkerhetsprogram 2020</a:t>
            </a:r>
          </a:p>
        </p:txBody>
      </p:sp>
      <p:sp>
        <p:nvSpPr>
          <p:cNvPr id="13" name="textruta 12">
            <a:extLst>
              <a:ext uri="{FF2B5EF4-FFF2-40B4-BE49-F238E27FC236}">
                <a16:creationId xmlns:a16="http://schemas.microsoft.com/office/drawing/2014/main" xmlns="" id="{45C3F760-5F90-420C-B6EE-EFF91781BC83}"/>
              </a:ext>
            </a:extLst>
          </p:cNvPr>
          <p:cNvSpPr txBox="1"/>
          <p:nvPr/>
        </p:nvSpPr>
        <p:spPr>
          <a:xfrm>
            <a:off x="4355985" y="2240199"/>
            <a:ext cx="1718812" cy="307777"/>
          </a:xfrm>
          <a:prstGeom prst="rect">
            <a:avLst/>
          </a:prstGeom>
          <a:solidFill>
            <a:schemeClr val="bg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Calibri" panose="020F0502020204030204" pitchFamily="34" charset="0"/>
              </a:rPr>
              <a:t>Digitala integrationer</a:t>
            </a:r>
          </a:p>
        </p:txBody>
      </p:sp>
      <p:sp>
        <p:nvSpPr>
          <p:cNvPr id="14" name="textruta 13">
            <a:extLst>
              <a:ext uri="{FF2B5EF4-FFF2-40B4-BE49-F238E27FC236}">
                <a16:creationId xmlns:a16="http://schemas.microsoft.com/office/drawing/2014/main" xmlns="" id="{1DB1BC4C-DFD5-4AD9-AB8A-07D347717DEB}"/>
              </a:ext>
            </a:extLst>
          </p:cNvPr>
          <p:cNvSpPr txBox="1"/>
          <p:nvPr/>
        </p:nvSpPr>
        <p:spPr>
          <a:xfrm>
            <a:off x="3013538" y="3227507"/>
            <a:ext cx="1214217" cy="307777"/>
          </a:xfrm>
          <a:prstGeom prst="rect">
            <a:avLst/>
          </a:prstGeom>
          <a:solidFill>
            <a:schemeClr val="bg2">
              <a:lumMod val="20000"/>
              <a:lumOff val="80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0000"/>
                </a:solidFill>
                <a:effectLst/>
                <a:uLnTx/>
                <a:uFillTx/>
                <a:latin typeface="+mn-lt"/>
                <a:ea typeface="+mn-ea"/>
                <a:cs typeface="+mn-cs"/>
              </a:rPr>
              <a:t>Öppna data</a:t>
            </a:r>
          </a:p>
        </p:txBody>
      </p:sp>
    </p:spTree>
    <p:extLst>
      <p:ext uri="{BB962C8B-B14F-4D97-AF65-F5344CB8AC3E}">
        <p14:creationId xmlns:p14="http://schemas.microsoft.com/office/powerpoint/2010/main" val="11536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629A">
            <a:alpha val="80000"/>
          </a:srgbClr>
        </a:solidFill>
        <a:effectLst/>
      </p:bgPr>
    </p:bg>
    <p:spTree>
      <p:nvGrpSpPr>
        <p:cNvPr id="1" name=""/>
        <p:cNvGrpSpPr/>
        <p:nvPr/>
      </p:nvGrpSpPr>
      <p:grpSpPr>
        <a:xfrm>
          <a:off x="0" y="0"/>
          <a:ext cx="0" cy="0"/>
          <a:chOff x="0" y="0"/>
          <a:chExt cx="0" cy="0"/>
        </a:xfrm>
      </p:grpSpPr>
      <p:sp>
        <p:nvSpPr>
          <p:cNvPr id="33" name="Rubrik 1">
            <a:extLst>
              <a:ext uri="{FF2B5EF4-FFF2-40B4-BE49-F238E27FC236}">
                <a16:creationId xmlns:a16="http://schemas.microsoft.com/office/drawing/2014/main" xmlns="" id="{9267E36C-BB30-437A-884B-136BEE442517}"/>
              </a:ext>
            </a:extLst>
          </p:cNvPr>
          <p:cNvSpPr>
            <a:spLocks noGrp="1"/>
          </p:cNvSpPr>
          <p:nvPr>
            <p:ph type="title"/>
          </p:nvPr>
        </p:nvSpPr>
        <p:spPr>
          <a:xfrm>
            <a:off x="357309" y="665019"/>
            <a:ext cx="8078400" cy="923388"/>
          </a:xfrm>
        </p:spPr>
        <p:txBody>
          <a:bodyPr>
            <a:normAutofit/>
          </a:bodyPr>
          <a:lstStyle/>
          <a:p>
            <a:pPr algn="ctr"/>
            <a:r>
              <a:rPr lang="sv-SE" sz="2800" b="1" dirty="0">
                <a:solidFill>
                  <a:schemeClr val="bg1"/>
                </a:solidFill>
                <a:latin typeface="+mn-lt"/>
                <a:cs typeface="Arial" panose="020B0604020202020204" pitchFamily="34" charset="0"/>
              </a:rPr>
              <a:t>Filmen om Tim =  The </a:t>
            </a:r>
            <a:r>
              <a:rPr lang="sv-SE" sz="2800" b="1" dirty="0" err="1">
                <a:solidFill>
                  <a:schemeClr val="bg1"/>
                </a:solidFill>
                <a:latin typeface="+mn-lt"/>
                <a:cs typeface="Arial" panose="020B0604020202020204" pitchFamily="34" charset="0"/>
              </a:rPr>
              <a:t>Future</a:t>
            </a:r>
            <a:r>
              <a:rPr lang="sv-SE" sz="2800" b="1" dirty="0">
                <a:solidFill>
                  <a:schemeClr val="bg1"/>
                </a:solidFill>
                <a:latin typeface="+mn-lt"/>
                <a:cs typeface="Arial" panose="020B0604020202020204" pitchFamily="34" charset="0"/>
              </a:rPr>
              <a:t> </a:t>
            </a:r>
            <a:r>
              <a:rPr lang="sv-SE" sz="2800" b="1" dirty="0" err="1">
                <a:solidFill>
                  <a:schemeClr val="bg1"/>
                </a:solidFill>
                <a:latin typeface="+mn-lt"/>
                <a:cs typeface="Arial" panose="020B0604020202020204" pitchFamily="34" charset="0"/>
              </a:rPr>
              <a:t>place</a:t>
            </a:r>
            <a:r>
              <a:rPr lang="sv-SE" sz="2800" b="1" dirty="0">
                <a:solidFill>
                  <a:schemeClr val="bg1"/>
                </a:solidFill>
                <a:latin typeface="+mn-lt"/>
                <a:cs typeface="Arial" panose="020B0604020202020204" pitchFamily="34" charset="0"/>
              </a:rPr>
              <a:t>!</a:t>
            </a:r>
          </a:p>
        </p:txBody>
      </p:sp>
      <p:sp>
        <p:nvSpPr>
          <p:cNvPr id="2" name="Platshållare för innehåll 1"/>
          <p:cNvSpPr>
            <a:spLocks noGrp="1"/>
          </p:cNvSpPr>
          <p:nvPr>
            <p:ph idx="1"/>
          </p:nvPr>
        </p:nvSpPr>
        <p:spPr>
          <a:xfrm>
            <a:off x="357309" y="1560570"/>
            <a:ext cx="8078400" cy="3600000"/>
          </a:xfrm>
        </p:spPr>
        <p:txBody>
          <a:bodyPr/>
          <a:lstStyle/>
          <a:p>
            <a:pPr marL="0" indent="0">
              <a:buNone/>
            </a:pPr>
            <a:r>
              <a:rPr lang="sv-SE" dirty="0">
                <a:solidFill>
                  <a:schemeClr val="bg1"/>
                </a:solidFill>
              </a:rPr>
              <a:t>Syfte för oss: Bidra till en förståelse för hur det kan se ut på andra sidan den digitala transformationen.</a:t>
            </a:r>
          </a:p>
          <a:p>
            <a:pPr marL="0" indent="0">
              <a:buNone/>
            </a:pPr>
            <a:endParaRPr lang="sv-SE" dirty="0">
              <a:solidFill>
                <a:schemeClr val="bg1"/>
              </a:solidFill>
            </a:endParaRPr>
          </a:p>
          <a:p>
            <a:pPr marL="0" indent="0">
              <a:buNone/>
            </a:pPr>
            <a:r>
              <a:rPr lang="sv-SE" dirty="0">
                <a:solidFill>
                  <a:schemeClr val="bg1"/>
                </a:solidFill>
                <a:hlinkClick r:id="rId3"/>
              </a:rPr>
              <a:t>https://</a:t>
            </a:r>
            <a:r>
              <a:rPr lang="sv-SE" dirty="0" smtClean="0">
                <a:solidFill>
                  <a:schemeClr val="bg1"/>
                </a:solidFill>
                <a:hlinkClick r:id="rId3"/>
              </a:rPr>
              <a:t>youtu.be/xRnFLMbKQys</a:t>
            </a:r>
            <a:r>
              <a:rPr lang="sv-SE" dirty="0" smtClean="0">
                <a:solidFill>
                  <a:schemeClr val="bg1"/>
                </a:solidFill>
              </a:rPr>
              <a:t> </a:t>
            </a:r>
            <a:endParaRPr lang="sv-SE" dirty="0">
              <a:solidFill>
                <a:schemeClr val="bg1"/>
              </a:solidFill>
            </a:endParaRPr>
          </a:p>
          <a:p>
            <a:pPr marL="0" indent="0">
              <a:buNone/>
            </a:pPr>
            <a:endParaRPr lang="sv-SE" dirty="0">
              <a:solidFill>
                <a:schemeClr val="bg1"/>
              </a:solidFill>
            </a:endParaRPr>
          </a:p>
          <a:p>
            <a:pPr marL="0" indent="0">
              <a:buNone/>
            </a:pPr>
            <a:endParaRPr lang="sv-SE" dirty="0">
              <a:solidFill>
                <a:schemeClr val="bg1"/>
              </a:solidFill>
            </a:endParaRP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3939">
            <a:off x="3621525" y="3180345"/>
            <a:ext cx="5047130" cy="2747620"/>
          </a:xfrm>
          <a:prstGeom prst="rect">
            <a:avLst/>
          </a:prstGeom>
        </p:spPr>
      </p:pic>
    </p:spTree>
    <p:extLst>
      <p:ext uri="{BB962C8B-B14F-4D97-AF65-F5344CB8AC3E}">
        <p14:creationId xmlns:p14="http://schemas.microsoft.com/office/powerpoint/2010/main" val="1444652478"/>
      </p:ext>
    </p:extLst>
  </p:cSld>
  <p:clrMapOvr>
    <a:masterClrMapping/>
  </p:clrMapOvr>
</p:sld>
</file>

<file path=ppt/theme/theme1.xml><?xml version="1.0" encoding="utf-8"?>
<a:theme xmlns:a="http://schemas.openxmlformats.org/drawingml/2006/main" name="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VGR_vitt_grey" id="{F1413ED6-4FFF-49DB-A2D8-E5D67FC4782E}" vid="{56F90879-21A9-4097-B8A7-21E0BA768759}"/>
    </a:ext>
  </a:extLst>
</a:theme>
</file>

<file path=ppt/theme/theme2.xml><?xml version="1.0" encoding="utf-8"?>
<a:theme xmlns:a="http://schemas.openxmlformats.org/drawingml/2006/main" name="4_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VGR_vitt_grey" id="{F1413ED6-4FFF-49DB-A2D8-E5D67FC4782E}" vid="{56F90879-21A9-4097-B8A7-21E0BA768759}"/>
    </a:ext>
  </a:extLst>
</a:theme>
</file>

<file path=ppt/theme/theme3.xml><?xml version="1.0" encoding="utf-8"?>
<a:theme xmlns:a="http://schemas.openxmlformats.org/drawingml/2006/main" name="5_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VGR_vitt_grey" id="{F1413ED6-4FFF-49DB-A2D8-E5D67FC4782E}" vid="{56F90879-21A9-4097-B8A7-21E0BA768759}"/>
    </a:ext>
  </a:ext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nowit Insight 2016">
  <a:themeElements>
    <a:clrScheme name="Knowit 2016">
      <a:dk1>
        <a:sysClr val="windowText" lastClr="000000"/>
      </a:dk1>
      <a:lt1>
        <a:sysClr val="window" lastClr="FFFFFF"/>
      </a:lt1>
      <a:dk2>
        <a:srgbClr val="29334A"/>
      </a:dk2>
      <a:lt2>
        <a:srgbClr val="F1F1F1"/>
      </a:lt2>
      <a:accent1>
        <a:srgbClr val="28334A"/>
      </a:accent1>
      <a:accent2>
        <a:srgbClr val="A0D1CA"/>
      </a:accent2>
      <a:accent3>
        <a:srgbClr val="8E7FAE"/>
      </a:accent3>
      <a:accent4>
        <a:srgbClr val="F9E267"/>
      </a:accent4>
      <a:accent5>
        <a:srgbClr val="C26E60"/>
      </a:accent5>
      <a:accent6>
        <a:srgbClr val="75787B"/>
      </a:accent6>
      <a:hlink>
        <a:srgbClr val="0563C1"/>
      </a:hlink>
      <a:folHlink>
        <a:srgbClr val="954F72"/>
      </a:folHlink>
    </a:clrScheme>
    <a:fontScheme name="Knowit2016">
      <a:majorFont>
        <a:latin typeface="Raleway SemiBold"/>
        <a:ea typeface=""/>
        <a:cs typeface=""/>
      </a:majorFont>
      <a:minorFont>
        <a:latin typeface="Ralew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 Empty Template SE" id="{694AF0B3-8760-4DF0-8870-A6987B14A6AB}" vid="{90FD6CAD-472E-4401-862F-23C7B5F226E4}"/>
    </a:ext>
  </a:extLst>
</a:theme>
</file>

<file path=ppt/theme/theme6.xml><?xml version="1.0" encoding="utf-8"?>
<a:theme xmlns:a="http://schemas.openxmlformats.org/drawingml/2006/main" name="7_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VGR_vitt_grey" id="{F1413ED6-4FFF-49DB-A2D8-E5D67FC4782E}" vid="{56F90879-21A9-4097-B8A7-21E0BA768759}"/>
    </a:ext>
  </a:ext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Kunder:Västra Götaland:EM:OHserie:utskrift1.pot</Template>
  <TotalTime>21807</TotalTime>
  <Words>1316</Words>
  <Application>Microsoft Office PowerPoint</Application>
  <PresentationFormat>Bildspel på skärmen (4:3)</PresentationFormat>
  <Paragraphs>204</Paragraphs>
  <Slides>23</Slides>
  <Notes>7</Notes>
  <HiddenSlides>0</HiddenSlides>
  <MMClips>0</MMClips>
  <ScaleCrop>false</ScaleCrop>
  <HeadingPairs>
    <vt:vector size="6" baseType="variant">
      <vt:variant>
        <vt:lpstr>Använt teckensnitt</vt:lpstr>
      </vt:variant>
      <vt:variant>
        <vt:i4>10</vt:i4>
      </vt:variant>
      <vt:variant>
        <vt:lpstr>Tema</vt:lpstr>
      </vt:variant>
      <vt:variant>
        <vt:i4>6</vt:i4>
      </vt:variant>
      <vt:variant>
        <vt:lpstr>Bildrubriker</vt:lpstr>
      </vt:variant>
      <vt:variant>
        <vt:i4>23</vt:i4>
      </vt:variant>
    </vt:vector>
  </HeadingPairs>
  <TitlesOfParts>
    <vt:vector size="39" baseType="lpstr">
      <vt:lpstr>Arial</vt:lpstr>
      <vt:lpstr>Brush up</vt:lpstr>
      <vt:lpstr>Calibri</vt:lpstr>
      <vt:lpstr>Calibri Light</vt:lpstr>
      <vt:lpstr>Mangal</vt:lpstr>
      <vt:lpstr>Raleway Medium</vt:lpstr>
      <vt:lpstr>Raleway SemiBold</vt:lpstr>
      <vt:lpstr>Symbol</vt:lpstr>
      <vt:lpstr>Times</vt:lpstr>
      <vt:lpstr>Wingdings</vt:lpstr>
      <vt:lpstr>VGR_vitt_blue</vt:lpstr>
      <vt:lpstr>4_VGR_vitt_blue</vt:lpstr>
      <vt:lpstr>5_VGR_vitt_blue</vt:lpstr>
      <vt:lpstr>3_Office-tema</vt:lpstr>
      <vt:lpstr>Knowit Insight 2016</vt:lpstr>
      <vt:lpstr>7_VGR_vitt_blue</vt:lpstr>
      <vt:lpstr>PowerPoint-presentation</vt:lpstr>
      <vt:lpstr>Smart region Västra Götaland Enklare, öppnare, effektivare och hållbart</vt:lpstr>
      <vt:lpstr>Mål för digitala agendan i Västra Götaland</vt:lpstr>
      <vt:lpstr>Strategi för att nå målen</vt:lpstr>
      <vt:lpstr>Strategi för att nå målen – fortsättning</vt:lpstr>
      <vt:lpstr>Kraftsamlingar i handlingsplanen</vt:lpstr>
      <vt:lpstr>PowerPoint-presentation</vt:lpstr>
      <vt:lpstr>PowerPoint-presentation</vt:lpstr>
      <vt:lpstr>Filmen om Tim =  The Future place!</vt:lpstr>
      <vt:lpstr>PowerPoint-presentation</vt:lpstr>
      <vt:lpstr>PowerPoint-presentation</vt:lpstr>
      <vt:lpstr>PowerPoint-presentation</vt:lpstr>
      <vt:lpstr>Lite om digitaliseringsrådets arbete </vt:lpstr>
      <vt:lpstr>Lite om digitaliseringsrådets arbete – fortsättning</vt:lpstr>
      <vt:lpstr>Informationssäkerhetsprogram 2020</vt:lpstr>
      <vt:lpstr>PowerPoint-presentation</vt:lpstr>
      <vt:lpstr>Erbjudandet ser ut så här</vt:lpstr>
      <vt:lpstr>Erbjudandet ser ut så här – fortsättning</vt:lpstr>
      <vt:lpstr>Informationssäkerhetsprogram 2020,  start sommaren 2017.</vt:lpstr>
      <vt:lpstr>Inledning</vt:lpstr>
      <vt:lpstr>Identifierade förmågor som krävs för genomförande</vt:lpstr>
      <vt:lpstr>Vilken digitalisering vill vi ha?</vt:lpstr>
      <vt:lpstr>Tack!</vt:lpstr>
    </vt:vector>
  </TitlesOfParts>
  <Company>Rubrik PR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agenda arbete i Västra Götaland</dc:title>
  <dc:creator>Tore Johnsson;cx</dc:creator>
  <cp:lastModifiedBy>Kenny Stolpe</cp:lastModifiedBy>
  <cp:revision>1813</cp:revision>
  <cp:lastPrinted>2017-03-29T06:37:04Z</cp:lastPrinted>
  <dcterms:created xsi:type="dcterms:W3CDTF">2003-10-08T12:35:19Z</dcterms:created>
  <dcterms:modified xsi:type="dcterms:W3CDTF">2018-12-11T08:55:02Z</dcterms:modified>
</cp:coreProperties>
</file>