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4" r:id="rId6"/>
    <p:sldId id="258" r:id="rId7"/>
    <p:sldId id="266" r:id="rId8"/>
    <p:sldId id="267" r:id="rId9"/>
    <p:sldId id="263" r:id="rId10"/>
    <p:sldId id="268" r:id="rId11"/>
    <p:sldId id="265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313E70-78C9-4F1F-BFB9-77D781F47919}" v="11" dt="2021-10-21T09:54:25.1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7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 Näslund" userId="390f8b82-cea0-4e18-8d9f-6c305a403e04" providerId="ADAL" clId="{16313E70-78C9-4F1F-BFB9-77D781F47919}"/>
    <pc:docChg chg="undo custSel addSld delSld modSld modMainMaster">
      <pc:chgData name="Sara Näslund" userId="390f8b82-cea0-4e18-8d9f-6c305a403e04" providerId="ADAL" clId="{16313E70-78C9-4F1F-BFB9-77D781F47919}" dt="2021-10-21T13:40:35.215" v="487" actId="2696"/>
      <pc:docMkLst>
        <pc:docMk/>
      </pc:docMkLst>
      <pc:sldChg chg="del">
        <pc:chgData name="Sara Näslund" userId="390f8b82-cea0-4e18-8d9f-6c305a403e04" providerId="ADAL" clId="{16313E70-78C9-4F1F-BFB9-77D781F47919}" dt="2021-10-20T08:25:03.312" v="83" actId="2696"/>
        <pc:sldMkLst>
          <pc:docMk/>
          <pc:sldMk cId="395860292" sldId="257"/>
        </pc:sldMkLst>
      </pc:sldChg>
      <pc:sldChg chg="modSp mod">
        <pc:chgData name="Sara Näslund" userId="390f8b82-cea0-4e18-8d9f-6c305a403e04" providerId="ADAL" clId="{16313E70-78C9-4F1F-BFB9-77D781F47919}" dt="2021-10-20T08:23:32.229" v="80" actId="20577"/>
        <pc:sldMkLst>
          <pc:docMk/>
          <pc:sldMk cId="303812316" sldId="258"/>
        </pc:sldMkLst>
        <pc:spChg chg="mod">
          <ac:chgData name="Sara Näslund" userId="390f8b82-cea0-4e18-8d9f-6c305a403e04" providerId="ADAL" clId="{16313E70-78C9-4F1F-BFB9-77D781F47919}" dt="2021-10-20T08:23:04.093" v="74" actId="20577"/>
          <ac:spMkLst>
            <pc:docMk/>
            <pc:sldMk cId="303812316" sldId="258"/>
            <ac:spMk id="2" creationId="{87F0F7F5-C720-4C6F-806D-27422AA92256}"/>
          </ac:spMkLst>
        </pc:spChg>
        <pc:spChg chg="mod">
          <ac:chgData name="Sara Näslund" userId="390f8b82-cea0-4e18-8d9f-6c305a403e04" providerId="ADAL" clId="{16313E70-78C9-4F1F-BFB9-77D781F47919}" dt="2021-10-20T08:23:32.229" v="80" actId="20577"/>
          <ac:spMkLst>
            <pc:docMk/>
            <pc:sldMk cId="303812316" sldId="258"/>
            <ac:spMk id="3" creationId="{865B133E-992D-4B29-93B0-DE2A14EDCD39}"/>
          </ac:spMkLst>
        </pc:spChg>
      </pc:sldChg>
      <pc:sldChg chg="addSp delSp modSp del mod modShow">
        <pc:chgData name="Sara Näslund" userId="390f8b82-cea0-4e18-8d9f-6c305a403e04" providerId="ADAL" clId="{16313E70-78C9-4F1F-BFB9-77D781F47919}" dt="2021-10-21T13:40:35.215" v="487" actId="2696"/>
        <pc:sldMkLst>
          <pc:docMk/>
          <pc:sldMk cId="572622617" sldId="262"/>
        </pc:sldMkLst>
        <pc:picChg chg="add del mod">
          <ac:chgData name="Sara Näslund" userId="390f8b82-cea0-4e18-8d9f-6c305a403e04" providerId="ADAL" clId="{16313E70-78C9-4F1F-BFB9-77D781F47919}" dt="2021-10-20T08:43:01.802" v="116" actId="478"/>
          <ac:picMkLst>
            <pc:docMk/>
            <pc:sldMk cId="572622617" sldId="262"/>
            <ac:picMk id="5" creationId="{85159C96-03E9-4EE5-8F4B-7ECC07705716}"/>
          </ac:picMkLst>
        </pc:picChg>
      </pc:sldChg>
      <pc:sldChg chg="modSp mod">
        <pc:chgData name="Sara Näslund" userId="390f8b82-cea0-4e18-8d9f-6c305a403e04" providerId="ADAL" clId="{16313E70-78C9-4F1F-BFB9-77D781F47919}" dt="2021-10-20T08:22:30.688" v="70" actId="5793"/>
        <pc:sldMkLst>
          <pc:docMk/>
          <pc:sldMk cId="237484250" sldId="263"/>
        </pc:sldMkLst>
        <pc:spChg chg="mod">
          <ac:chgData name="Sara Näslund" userId="390f8b82-cea0-4e18-8d9f-6c305a403e04" providerId="ADAL" clId="{16313E70-78C9-4F1F-BFB9-77D781F47919}" dt="2021-10-20T08:22:30.688" v="70" actId="5793"/>
          <ac:spMkLst>
            <pc:docMk/>
            <pc:sldMk cId="237484250" sldId="263"/>
            <ac:spMk id="3" creationId="{6F796024-CF50-43E9-BFC3-7610584EC71A}"/>
          </ac:spMkLst>
        </pc:spChg>
      </pc:sldChg>
      <pc:sldChg chg="modSp add mod">
        <pc:chgData name="Sara Näslund" userId="390f8b82-cea0-4e18-8d9f-6c305a403e04" providerId="ADAL" clId="{16313E70-78C9-4F1F-BFB9-77D781F47919}" dt="2021-10-20T08:25:37.474" v="88" actId="20577"/>
        <pc:sldMkLst>
          <pc:docMk/>
          <pc:sldMk cId="1149078132" sldId="266"/>
        </pc:sldMkLst>
        <pc:spChg chg="mod">
          <ac:chgData name="Sara Näslund" userId="390f8b82-cea0-4e18-8d9f-6c305a403e04" providerId="ADAL" clId="{16313E70-78C9-4F1F-BFB9-77D781F47919}" dt="2021-10-20T08:25:37.474" v="88" actId="20577"/>
          <ac:spMkLst>
            <pc:docMk/>
            <pc:sldMk cId="1149078132" sldId="266"/>
            <ac:spMk id="2" creationId="{87F0F7F5-C720-4C6F-806D-27422AA92256}"/>
          </ac:spMkLst>
        </pc:spChg>
        <pc:spChg chg="mod">
          <ac:chgData name="Sara Näslund" userId="390f8b82-cea0-4e18-8d9f-6c305a403e04" providerId="ADAL" clId="{16313E70-78C9-4F1F-BFB9-77D781F47919}" dt="2021-10-20T08:23:45.837" v="81" actId="20577"/>
          <ac:spMkLst>
            <pc:docMk/>
            <pc:sldMk cId="1149078132" sldId="266"/>
            <ac:spMk id="3" creationId="{865B133E-992D-4B29-93B0-DE2A14EDCD39}"/>
          </ac:spMkLst>
        </pc:spChg>
      </pc:sldChg>
      <pc:sldChg chg="modSp add mod">
        <pc:chgData name="Sara Näslund" userId="390f8b82-cea0-4e18-8d9f-6c305a403e04" providerId="ADAL" clId="{16313E70-78C9-4F1F-BFB9-77D781F47919}" dt="2021-10-20T08:26:43.957" v="111" actId="20577"/>
        <pc:sldMkLst>
          <pc:docMk/>
          <pc:sldMk cId="335245136" sldId="267"/>
        </pc:sldMkLst>
        <pc:spChg chg="mod">
          <ac:chgData name="Sara Näslund" userId="390f8b82-cea0-4e18-8d9f-6c305a403e04" providerId="ADAL" clId="{16313E70-78C9-4F1F-BFB9-77D781F47919}" dt="2021-10-20T08:26:43.957" v="111" actId="20577"/>
          <ac:spMkLst>
            <pc:docMk/>
            <pc:sldMk cId="335245136" sldId="267"/>
            <ac:spMk id="2" creationId="{87F0F7F5-C720-4C6F-806D-27422AA92256}"/>
          </ac:spMkLst>
        </pc:spChg>
        <pc:spChg chg="mod">
          <ac:chgData name="Sara Näslund" userId="390f8b82-cea0-4e18-8d9f-6c305a403e04" providerId="ADAL" clId="{16313E70-78C9-4F1F-BFB9-77D781F47919}" dt="2021-10-20T08:23:49.758" v="82" actId="20577"/>
          <ac:spMkLst>
            <pc:docMk/>
            <pc:sldMk cId="335245136" sldId="267"/>
            <ac:spMk id="3" creationId="{865B133E-992D-4B29-93B0-DE2A14EDCD39}"/>
          </ac:spMkLst>
        </pc:spChg>
      </pc:sldChg>
      <pc:sldChg chg="modSp new add del mod">
        <pc:chgData name="Sara Näslund" userId="390f8b82-cea0-4e18-8d9f-6c305a403e04" providerId="ADAL" clId="{16313E70-78C9-4F1F-BFB9-77D781F47919}" dt="2021-10-21T13:40:13.190" v="486" actId="13926"/>
        <pc:sldMkLst>
          <pc:docMk/>
          <pc:sldMk cId="1616833179" sldId="268"/>
        </pc:sldMkLst>
        <pc:spChg chg="mod">
          <ac:chgData name="Sara Näslund" userId="390f8b82-cea0-4e18-8d9f-6c305a403e04" providerId="ADAL" clId="{16313E70-78C9-4F1F-BFB9-77D781F47919}" dt="2021-10-21T09:54:55.177" v="482" actId="13926"/>
          <ac:spMkLst>
            <pc:docMk/>
            <pc:sldMk cId="1616833179" sldId="268"/>
            <ac:spMk id="2" creationId="{E90D5BFB-F97F-44D5-9E79-7FEA775AFE7B}"/>
          </ac:spMkLst>
        </pc:spChg>
        <pc:spChg chg="mod">
          <ac:chgData name="Sara Näslund" userId="390f8b82-cea0-4e18-8d9f-6c305a403e04" providerId="ADAL" clId="{16313E70-78C9-4F1F-BFB9-77D781F47919}" dt="2021-10-21T13:40:13.190" v="486" actId="13926"/>
          <ac:spMkLst>
            <pc:docMk/>
            <pc:sldMk cId="1616833179" sldId="268"/>
            <ac:spMk id="3" creationId="{13654253-8F50-4B8F-869C-91FDFD78BE70}"/>
          </ac:spMkLst>
        </pc:spChg>
      </pc:sldChg>
      <pc:sldChg chg="addSp delSp modSp add del mod">
        <pc:chgData name="Sara Näslund" userId="390f8b82-cea0-4e18-8d9f-6c305a403e04" providerId="ADAL" clId="{16313E70-78C9-4F1F-BFB9-77D781F47919}" dt="2021-10-21T12:36:54.577" v="485" actId="2696"/>
        <pc:sldMkLst>
          <pc:docMk/>
          <pc:sldMk cId="3572601814" sldId="269"/>
        </pc:sldMkLst>
        <pc:spChg chg="mod">
          <ac:chgData name="Sara Näslund" userId="390f8b82-cea0-4e18-8d9f-6c305a403e04" providerId="ADAL" clId="{16313E70-78C9-4F1F-BFB9-77D781F47919}" dt="2021-10-21T09:53:59.673" v="468" actId="1076"/>
          <ac:spMkLst>
            <pc:docMk/>
            <pc:sldMk cId="3572601814" sldId="269"/>
            <ac:spMk id="3" creationId="{13654253-8F50-4B8F-869C-91FDFD78BE70}"/>
          </ac:spMkLst>
        </pc:spChg>
        <pc:picChg chg="add del mod">
          <ac:chgData name="Sara Näslund" userId="390f8b82-cea0-4e18-8d9f-6c305a403e04" providerId="ADAL" clId="{16313E70-78C9-4F1F-BFB9-77D781F47919}" dt="2021-10-21T09:50:34.041" v="443" actId="478"/>
          <ac:picMkLst>
            <pc:docMk/>
            <pc:sldMk cId="3572601814" sldId="269"/>
            <ac:picMk id="5" creationId="{55E7D8AA-7A9A-4254-AF88-D4CB054E23E6}"/>
          </ac:picMkLst>
        </pc:picChg>
        <pc:picChg chg="add mod">
          <ac:chgData name="Sara Näslund" userId="390f8b82-cea0-4e18-8d9f-6c305a403e04" providerId="ADAL" clId="{16313E70-78C9-4F1F-BFB9-77D781F47919}" dt="2021-10-21T12:36:04.451" v="484" actId="1076"/>
          <ac:picMkLst>
            <pc:docMk/>
            <pc:sldMk cId="3572601814" sldId="269"/>
            <ac:picMk id="9" creationId="{81873CA8-0327-4F19-A122-C4EDB721760B}"/>
          </ac:picMkLst>
        </pc:picChg>
        <pc:cxnChg chg="add del mod">
          <ac:chgData name="Sara Näslund" userId="390f8b82-cea0-4e18-8d9f-6c305a403e04" providerId="ADAL" clId="{16313E70-78C9-4F1F-BFB9-77D781F47919}" dt="2021-10-21T09:50:34.041" v="443" actId="478"/>
          <ac:cxnSpMkLst>
            <pc:docMk/>
            <pc:sldMk cId="3572601814" sldId="269"/>
            <ac:cxnSpMk id="7" creationId="{B65699FC-32B4-4526-B1BD-A79A49C2AFBC}"/>
          </ac:cxnSpMkLst>
        </pc:cxnChg>
        <pc:cxnChg chg="add del mod">
          <ac:chgData name="Sara Näslund" userId="390f8b82-cea0-4e18-8d9f-6c305a403e04" providerId="ADAL" clId="{16313E70-78C9-4F1F-BFB9-77D781F47919}" dt="2021-10-21T09:53:08.569" v="458" actId="478"/>
          <ac:cxnSpMkLst>
            <pc:docMk/>
            <pc:sldMk cId="3572601814" sldId="269"/>
            <ac:cxnSpMk id="11" creationId="{111694B2-33B0-41B0-8085-2CE045C3B550}"/>
          </ac:cxnSpMkLst>
        </pc:cxnChg>
        <pc:cxnChg chg="add del mod">
          <ac:chgData name="Sara Näslund" userId="390f8b82-cea0-4e18-8d9f-6c305a403e04" providerId="ADAL" clId="{16313E70-78C9-4F1F-BFB9-77D781F47919}" dt="2021-10-21T09:53:09.609" v="459" actId="478"/>
          <ac:cxnSpMkLst>
            <pc:docMk/>
            <pc:sldMk cId="3572601814" sldId="269"/>
            <ac:cxnSpMk id="13" creationId="{23A157E9-6AB8-4CAE-AC37-10F2027F0D5F}"/>
          </ac:cxnSpMkLst>
        </pc:cxnChg>
        <pc:cxnChg chg="add del mod">
          <ac:chgData name="Sara Näslund" userId="390f8b82-cea0-4e18-8d9f-6c305a403e04" providerId="ADAL" clId="{16313E70-78C9-4F1F-BFB9-77D781F47919}" dt="2021-10-21T09:54:17.208" v="471" actId="478"/>
          <ac:cxnSpMkLst>
            <pc:docMk/>
            <pc:sldMk cId="3572601814" sldId="269"/>
            <ac:cxnSpMk id="16" creationId="{A16C1BE8-69B1-4319-9C6A-B702BCA1D785}"/>
          </ac:cxnSpMkLst>
        </pc:cxnChg>
        <pc:cxnChg chg="add del mod">
          <ac:chgData name="Sara Näslund" userId="390f8b82-cea0-4e18-8d9f-6c305a403e04" providerId="ADAL" clId="{16313E70-78C9-4F1F-BFB9-77D781F47919}" dt="2021-10-21T09:54:18.121" v="472" actId="478"/>
          <ac:cxnSpMkLst>
            <pc:docMk/>
            <pc:sldMk cId="3572601814" sldId="269"/>
            <ac:cxnSpMk id="17" creationId="{DADFCBCF-69F4-4544-95E1-FD691988DCAB}"/>
          </ac:cxnSpMkLst>
        </pc:cxnChg>
        <pc:cxnChg chg="add mod">
          <ac:chgData name="Sara Näslund" userId="390f8b82-cea0-4e18-8d9f-6c305a403e04" providerId="ADAL" clId="{16313E70-78C9-4F1F-BFB9-77D781F47919}" dt="2021-10-21T09:54:23.602" v="474" actId="208"/>
          <ac:cxnSpMkLst>
            <pc:docMk/>
            <pc:sldMk cId="3572601814" sldId="269"/>
            <ac:cxnSpMk id="19" creationId="{222CBD49-A63D-4AF3-B656-C142065F4A0C}"/>
          </ac:cxnSpMkLst>
        </pc:cxnChg>
        <pc:cxnChg chg="add mod">
          <ac:chgData name="Sara Näslund" userId="390f8b82-cea0-4e18-8d9f-6c305a403e04" providerId="ADAL" clId="{16313E70-78C9-4F1F-BFB9-77D781F47919}" dt="2021-10-21T09:54:33.064" v="477" actId="1076"/>
          <ac:cxnSpMkLst>
            <pc:docMk/>
            <pc:sldMk cId="3572601814" sldId="269"/>
            <ac:cxnSpMk id="20" creationId="{9BCD1DA2-D32F-458F-9D1F-FAEFF03C92C9}"/>
          </ac:cxnSpMkLst>
        </pc:cxnChg>
      </pc:sldChg>
      <pc:sldMasterChg chg="modSldLayout">
        <pc:chgData name="Sara Näslund" userId="390f8b82-cea0-4e18-8d9f-6c305a403e04" providerId="ADAL" clId="{16313E70-78C9-4F1F-BFB9-77D781F47919}" dt="2021-10-20T08:49:47.276" v="178" actId="1076"/>
        <pc:sldMasterMkLst>
          <pc:docMk/>
          <pc:sldMasterMk cId="510406678" sldId="2147483648"/>
        </pc:sldMasterMkLst>
        <pc:sldLayoutChg chg="addSp delSp modSp mod">
          <pc:chgData name="Sara Näslund" userId="390f8b82-cea0-4e18-8d9f-6c305a403e04" providerId="ADAL" clId="{16313E70-78C9-4F1F-BFB9-77D781F47919}" dt="2021-10-20T08:48:25.492" v="174" actId="1035"/>
          <pc:sldLayoutMkLst>
            <pc:docMk/>
            <pc:sldMasterMk cId="510406678" sldId="2147483648"/>
            <pc:sldLayoutMk cId="1202958958" sldId="2147483649"/>
          </pc:sldLayoutMkLst>
          <pc:spChg chg="del">
            <ac:chgData name="Sara Näslund" userId="390f8b82-cea0-4e18-8d9f-6c305a403e04" providerId="ADAL" clId="{16313E70-78C9-4F1F-BFB9-77D781F47919}" dt="2021-10-20T08:46:05.920" v="130" actId="478"/>
            <ac:spMkLst>
              <pc:docMk/>
              <pc:sldMasterMk cId="510406678" sldId="2147483648"/>
              <pc:sldLayoutMk cId="1202958958" sldId="2147483649"/>
              <ac:spMk id="7" creationId="{6917EC08-8C72-4C9C-B8F6-C8BA289D6540}"/>
            </ac:spMkLst>
          </pc:spChg>
          <pc:spChg chg="del">
            <ac:chgData name="Sara Näslund" userId="390f8b82-cea0-4e18-8d9f-6c305a403e04" providerId="ADAL" clId="{16313E70-78C9-4F1F-BFB9-77D781F47919}" dt="2021-10-20T08:45:56.541" v="127" actId="478"/>
            <ac:spMkLst>
              <pc:docMk/>
              <pc:sldMasterMk cId="510406678" sldId="2147483648"/>
              <pc:sldLayoutMk cId="1202958958" sldId="2147483649"/>
              <ac:spMk id="8" creationId="{8769437C-7E11-4522-A160-9F8DFE25604F}"/>
            </ac:spMkLst>
          </pc:spChg>
          <pc:picChg chg="add del mod">
            <ac:chgData name="Sara Näslund" userId="390f8b82-cea0-4e18-8d9f-6c305a403e04" providerId="ADAL" clId="{16313E70-78C9-4F1F-BFB9-77D781F47919}" dt="2021-10-20T08:48:25.492" v="174" actId="1035"/>
            <ac:picMkLst>
              <pc:docMk/>
              <pc:sldMasterMk cId="510406678" sldId="2147483648"/>
              <pc:sldLayoutMk cId="1202958958" sldId="2147483649"/>
              <ac:picMk id="12" creationId="{14012FFF-8761-498C-B00D-1C8DE21A430C}"/>
            </ac:picMkLst>
          </pc:picChg>
          <pc:picChg chg="add del mod">
            <ac:chgData name="Sara Näslund" userId="390f8b82-cea0-4e18-8d9f-6c305a403e04" providerId="ADAL" clId="{16313E70-78C9-4F1F-BFB9-77D781F47919}" dt="2021-10-20T08:47:47.549" v="132" actId="478"/>
            <ac:picMkLst>
              <pc:docMk/>
              <pc:sldMasterMk cId="510406678" sldId="2147483648"/>
              <pc:sldLayoutMk cId="1202958958" sldId="2147483649"/>
              <ac:picMk id="14" creationId="{9BE4D88C-906E-4ED6-9FE1-574BA5E0BF86}"/>
            </ac:picMkLst>
          </pc:picChg>
        </pc:sldLayoutChg>
        <pc:sldLayoutChg chg="addSp delSp modSp mod">
          <pc:chgData name="Sara Näslund" userId="390f8b82-cea0-4e18-8d9f-6c305a403e04" providerId="ADAL" clId="{16313E70-78C9-4F1F-BFB9-77D781F47919}" dt="2021-10-20T08:44:26.460" v="124" actId="478"/>
          <pc:sldLayoutMkLst>
            <pc:docMk/>
            <pc:sldMasterMk cId="510406678" sldId="2147483648"/>
            <pc:sldLayoutMk cId="721371072" sldId="2147483650"/>
          </pc:sldLayoutMkLst>
          <pc:spChg chg="del">
            <ac:chgData name="Sara Näslund" userId="390f8b82-cea0-4e18-8d9f-6c305a403e04" providerId="ADAL" clId="{16313E70-78C9-4F1F-BFB9-77D781F47919}" dt="2021-10-20T08:44:18.144" v="121" actId="478"/>
            <ac:spMkLst>
              <pc:docMk/>
              <pc:sldMasterMk cId="510406678" sldId="2147483648"/>
              <pc:sldLayoutMk cId="721371072" sldId="2147483650"/>
              <ac:spMk id="8" creationId="{30D98F85-5B3C-42C4-AC34-DBE6FCCE8688}"/>
            </ac:spMkLst>
          </pc:spChg>
          <pc:spChg chg="del">
            <ac:chgData name="Sara Näslund" userId="390f8b82-cea0-4e18-8d9f-6c305a403e04" providerId="ADAL" clId="{16313E70-78C9-4F1F-BFB9-77D781F47919}" dt="2021-10-20T08:44:26.460" v="124" actId="478"/>
            <ac:spMkLst>
              <pc:docMk/>
              <pc:sldMasterMk cId="510406678" sldId="2147483648"/>
              <pc:sldLayoutMk cId="721371072" sldId="2147483650"/>
              <ac:spMk id="9" creationId="{F06AF5BD-2E9A-4826-94C8-8FE9E84055EB}"/>
            </ac:spMkLst>
          </pc:spChg>
          <pc:picChg chg="add del mod">
            <ac:chgData name="Sara Näslund" userId="390f8b82-cea0-4e18-8d9f-6c305a403e04" providerId="ADAL" clId="{16313E70-78C9-4F1F-BFB9-77D781F47919}" dt="2021-10-20T08:44:21.025" v="123" actId="478"/>
            <ac:picMkLst>
              <pc:docMk/>
              <pc:sldMasterMk cId="510406678" sldId="2147483648"/>
              <pc:sldLayoutMk cId="721371072" sldId="2147483650"/>
              <ac:picMk id="10" creationId="{8ED3E359-E458-47B1-A969-835B79055DE8}"/>
            </ac:picMkLst>
          </pc:picChg>
        </pc:sldLayoutChg>
        <pc:sldLayoutChg chg="addSp delSp modSp mod">
          <pc:chgData name="Sara Näslund" userId="390f8b82-cea0-4e18-8d9f-6c305a403e04" providerId="ADAL" clId="{16313E70-78C9-4F1F-BFB9-77D781F47919}" dt="2021-10-20T08:49:47.276" v="178" actId="1076"/>
          <pc:sldLayoutMkLst>
            <pc:docMk/>
            <pc:sldMasterMk cId="510406678" sldId="2147483648"/>
            <pc:sldLayoutMk cId="1773973852" sldId="2147483654"/>
          </pc:sldLayoutMkLst>
          <pc:spChg chg="del">
            <ac:chgData name="Sara Näslund" userId="390f8b82-cea0-4e18-8d9f-6c305a403e04" providerId="ADAL" clId="{16313E70-78C9-4F1F-BFB9-77D781F47919}" dt="2021-10-20T08:43:48.653" v="117" actId="478"/>
            <ac:spMkLst>
              <pc:docMk/>
              <pc:sldMasterMk cId="510406678" sldId="2147483648"/>
              <pc:sldLayoutMk cId="1773973852" sldId="2147483654"/>
              <ac:spMk id="6" creationId="{072F0E62-00B8-4464-A7DB-7938A7B8C1F6}"/>
            </ac:spMkLst>
          </pc:spChg>
          <pc:spChg chg="del">
            <ac:chgData name="Sara Näslund" userId="390f8b82-cea0-4e18-8d9f-6c305a403e04" providerId="ADAL" clId="{16313E70-78C9-4F1F-BFB9-77D781F47919}" dt="2021-10-20T08:43:50.105" v="118" actId="478"/>
            <ac:spMkLst>
              <pc:docMk/>
              <pc:sldMasterMk cId="510406678" sldId="2147483648"/>
              <pc:sldLayoutMk cId="1773973852" sldId="2147483654"/>
              <ac:spMk id="7" creationId="{284E91FE-0581-4CF4-8C59-CB4A6AE2599C}"/>
            </ac:spMkLst>
          </pc:spChg>
          <pc:picChg chg="add mod">
            <ac:chgData name="Sara Näslund" userId="390f8b82-cea0-4e18-8d9f-6c305a403e04" providerId="ADAL" clId="{16313E70-78C9-4F1F-BFB9-77D781F47919}" dt="2021-10-20T08:49:47.276" v="178" actId="1076"/>
            <ac:picMkLst>
              <pc:docMk/>
              <pc:sldMasterMk cId="510406678" sldId="2147483648"/>
              <pc:sldLayoutMk cId="1773973852" sldId="2147483654"/>
              <ac:picMk id="9" creationId="{0176BFAB-3458-4184-8B4A-14D1F7B7EA19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39C6488-7CC1-4EDB-AACA-DCC9EFD3AF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FE43421-8894-4DC0-A55E-5C9A119A06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20E65C7-D2B1-4797-BBB0-379CCDC28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9095-2FCD-451A-8144-C6046829338B}" type="datetimeFigureOut">
              <a:rPr lang="sv-SE" smtClean="0"/>
              <a:t>2021-10-21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44B24B2-83AB-4F1B-92A0-F9D796558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46A9EB9-DCE7-4119-9973-2A0AC9C45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0E81-FBD7-481E-A492-90E9213A52AE}" type="slidenum">
              <a:rPr lang="sv-SE" smtClean="0"/>
              <a:t>‹#›</a:t>
            </a:fld>
            <a:endParaRPr lang="sv-SE"/>
          </a:p>
        </p:txBody>
      </p:sp>
      <p:sp>
        <p:nvSpPr>
          <p:cNvPr id="9" name="Halv ram 8">
            <a:extLst>
              <a:ext uri="{FF2B5EF4-FFF2-40B4-BE49-F238E27FC236}">
                <a16:creationId xmlns:a16="http://schemas.microsoft.com/office/drawing/2014/main" id="{1219B84C-5CE0-45E7-A7D5-F97B49E69B24}"/>
              </a:ext>
            </a:extLst>
          </p:cNvPr>
          <p:cNvSpPr/>
          <p:nvPr userDrawn="1"/>
        </p:nvSpPr>
        <p:spPr>
          <a:xfrm rot="13500000">
            <a:off x="175716" y="5151235"/>
            <a:ext cx="486764" cy="486764"/>
          </a:xfrm>
          <a:prstGeom prst="halfFrame">
            <a:avLst>
              <a:gd name="adj1" fmla="val 18540"/>
              <a:gd name="adj2" fmla="val 1854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63">
              <a:solidFill>
                <a:schemeClr val="tx1"/>
              </a:solidFill>
            </a:endParaRPr>
          </a:p>
        </p:txBody>
      </p:sp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2F524961-6BCB-4EA5-BFF3-0C45F2A9551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038600" y="4699591"/>
            <a:ext cx="4114800" cy="149959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Eventuell logotyp</a:t>
            </a: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14012FFF-8761-498C-B00D-1C8DE21A43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2893" y="1981200"/>
            <a:ext cx="4535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958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749893-47BD-4AB7-91E1-1CDDED0C6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82DACDA-BC1D-4EA2-A5E9-CF0905DBDD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552D2F-1850-4AC9-B269-3DC0113F1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9095-2FCD-451A-8144-C6046829338B}" type="datetimeFigureOut">
              <a:rPr lang="sv-SE" smtClean="0"/>
              <a:t>2021-10-21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7B7CEE8-7824-4F4C-A09E-6D83E6224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DFA814D-9195-4A9A-B3E8-2C90A422F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0E81-FBD7-481E-A492-90E9213A52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9897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B21C2109-8BAC-491E-91AE-C66BDBE6DD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3BBD156-2629-4761-ABB3-59DDF1A1E5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C53A66F-8C8A-4888-B6AE-5C64A5B86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9095-2FCD-451A-8144-C6046829338B}" type="datetimeFigureOut">
              <a:rPr lang="sv-SE" smtClean="0"/>
              <a:t>2021-10-21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58D1713-8681-48B4-B687-4DD19E66B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36441B5-018A-476C-A54D-444726A22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0E81-FBD7-481E-A492-90E9213A52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8312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381A2C-2B97-491D-A5F0-937D66B4A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00D9DE9-DD76-430B-8104-4C831A223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2052F41-9105-4FBE-A48A-1D58AE430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9095-2FCD-451A-8144-C6046829338B}" type="datetimeFigureOut">
              <a:rPr lang="sv-SE" smtClean="0"/>
              <a:t>2021-10-21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E039AC6-0D27-4B2C-82A2-016B9D53B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20011B3-5824-4BEE-B37E-8BFCD229F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0E81-FBD7-481E-A492-90E9213A52AE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Halv ram 10">
            <a:extLst>
              <a:ext uri="{FF2B5EF4-FFF2-40B4-BE49-F238E27FC236}">
                <a16:creationId xmlns:a16="http://schemas.microsoft.com/office/drawing/2014/main" id="{EAEDED67-D158-4A9C-8FFD-1E8776FEA207}"/>
              </a:ext>
            </a:extLst>
          </p:cNvPr>
          <p:cNvSpPr/>
          <p:nvPr userDrawn="1"/>
        </p:nvSpPr>
        <p:spPr>
          <a:xfrm rot="13500000">
            <a:off x="175716" y="5151235"/>
            <a:ext cx="486764" cy="486764"/>
          </a:xfrm>
          <a:prstGeom prst="halfFrame">
            <a:avLst>
              <a:gd name="adj1" fmla="val 18540"/>
              <a:gd name="adj2" fmla="val 1854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63">
              <a:solidFill>
                <a:schemeClr val="tx1"/>
              </a:solidFill>
            </a:endParaRPr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8ED3E359-E458-47B1-A969-835B79055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6" y="171450"/>
            <a:ext cx="61281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371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9D5047-F182-470C-BE08-703689666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7F7605B-B058-4E94-9B7B-616F2100B3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246C0F7-CBEC-4469-8A0D-AB72F8E1E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9095-2FCD-451A-8144-C6046829338B}" type="datetimeFigureOut">
              <a:rPr lang="sv-SE" smtClean="0"/>
              <a:t>2021-10-21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1BB05A8-9759-48D4-8E09-A884B0D90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0D0D01E-220B-4265-BAF0-BC087ABCA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0E81-FBD7-481E-A492-90E9213A52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6247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7E633C-566F-49D7-B441-026FA316E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03FF74C-34AF-40B4-A25A-D82B24B6CC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36AAAEB-3064-4AE6-B833-F8BE47C213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E2261B5-6390-4DB7-992E-9CD1535EC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9095-2FCD-451A-8144-C6046829338B}" type="datetimeFigureOut">
              <a:rPr lang="sv-SE" smtClean="0"/>
              <a:t>2021-10-21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28351C0-93A7-4220-8709-F0DD9BC78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08FE196-2550-4E48-ADE9-749FB90C9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0E81-FBD7-481E-A492-90E9213A52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7895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F6E769-4EE3-4B37-9270-3CD44D921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ADE3E8A-FB98-45C8-BD08-B036DB091C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33714A9-EC96-4068-9403-16A8676218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5EE59AC8-CBF6-4C68-9273-A77339B6BD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AA572DE-8D96-41A9-AACD-DB37ACB618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D8DB2FF-3032-4B33-BA2E-BBDDF4CDB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9095-2FCD-451A-8144-C6046829338B}" type="datetimeFigureOut">
              <a:rPr lang="sv-SE" smtClean="0"/>
              <a:t>2021-10-21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8E6ED97-3065-4224-9B4B-C50460197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3C0EA27C-0504-4321-8DF6-17632CCFB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0E81-FBD7-481E-A492-90E9213A52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6765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A4D8E9D-357E-4BFC-95B0-FBD514CA3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9095-2FCD-451A-8144-C6046829338B}" type="datetimeFigureOut">
              <a:rPr lang="sv-SE" smtClean="0"/>
              <a:t>2021-10-21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9B7EFA0-0FA2-498A-A84E-81FAAF586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C04A9C4-971A-4787-AF0B-ED61A7387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0E81-FBD7-481E-A492-90E9213A52AE}" type="slidenum">
              <a:rPr lang="sv-SE" smtClean="0"/>
              <a:t>‹#›</a:t>
            </a:fld>
            <a:endParaRPr lang="sv-SE"/>
          </a:p>
        </p:txBody>
      </p:sp>
      <p:sp>
        <p:nvSpPr>
          <p:cNvPr id="8" name="Halv ram 7">
            <a:extLst>
              <a:ext uri="{FF2B5EF4-FFF2-40B4-BE49-F238E27FC236}">
                <a16:creationId xmlns:a16="http://schemas.microsoft.com/office/drawing/2014/main" id="{5033A020-8AA1-4A8D-BFD9-E22312211B0E}"/>
              </a:ext>
            </a:extLst>
          </p:cNvPr>
          <p:cNvSpPr/>
          <p:nvPr userDrawn="1"/>
        </p:nvSpPr>
        <p:spPr>
          <a:xfrm rot="13500000">
            <a:off x="175716" y="600499"/>
            <a:ext cx="486764" cy="486764"/>
          </a:xfrm>
          <a:prstGeom prst="halfFrame">
            <a:avLst>
              <a:gd name="adj1" fmla="val 18540"/>
              <a:gd name="adj2" fmla="val 1854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63">
              <a:solidFill>
                <a:schemeClr val="tx1"/>
              </a:solidFill>
            </a:endParaRP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0176BFAB-3458-4184-8B4A-14D1F7B7EA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V="1">
            <a:off x="172893" y="-3429000"/>
            <a:ext cx="4535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973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82A13138-00C5-48FF-8AE4-E6EB0A1F6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9095-2FCD-451A-8144-C6046829338B}" type="datetimeFigureOut">
              <a:rPr lang="sv-SE" smtClean="0"/>
              <a:t>2021-10-21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2AD5389D-8012-40ED-8E5F-E385A2244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0FB310EF-7E80-4B3B-AEA1-546B3B603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0E81-FBD7-481E-A492-90E9213A52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232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9ADF7B-9711-4130-B16D-1FF965777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9870D21-71CD-45E0-96A3-4E91DD9F7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771EBA2-B610-4ECA-9704-D3B3027DC5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7688609-7743-4D24-B99B-F63605F0A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9095-2FCD-451A-8144-C6046829338B}" type="datetimeFigureOut">
              <a:rPr lang="sv-SE" smtClean="0"/>
              <a:t>2021-10-21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32163AF-D753-4974-90CF-830FC8A10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A027BCC-C0F8-4F44-B998-5987DE376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0E81-FBD7-481E-A492-90E9213A52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632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1BA939-C0A3-4CAD-BC24-1CD528849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68C79954-D28C-4016-8FDF-CC7274244B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FA070AE-D47C-4DC2-8C14-B6B7091ADC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1AA45AC-11D5-4287-BDED-D3BE532AC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9095-2FCD-451A-8144-C6046829338B}" type="datetimeFigureOut">
              <a:rPr lang="sv-SE" smtClean="0"/>
              <a:t>2021-10-21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B67D948-CE68-4B32-9B15-1A28FE6A3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E3F93C5-CD8F-472B-970C-31CFBD616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0E81-FBD7-481E-A492-90E9213A52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2351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8E4A732-0C6B-41FB-A2D6-FE911EAC9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F889799-312F-4376-830F-D675A4328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84DA718-17FA-44E3-AD9D-7D1D58B064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C9095-2FCD-451A-8144-C6046829338B}" type="datetimeFigureOut">
              <a:rPr lang="sv-SE" smtClean="0"/>
              <a:t>2021-10-21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4FAC2A1-CECA-4AD4-9B9C-4E8C4DCD31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30BE06B-E3B0-448C-96EB-AC8DF2F590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80E81-FBD7-481E-A492-90E9213A52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0406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nnova.se/globalassets/utlysningar/2016-05340/omgangar/trl-trappa-mt4h-samt-trl-swelife.pdf872789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9E963B9-EC30-499D-A4F1-2F082E7E9D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Företagets/organisationens namn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47ED965-054B-4CFC-8A9F-806B12E37A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Er kontaktperson och kontaktuppgifter</a:t>
            </a:r>
          </a:p>
        </p:txBody>
      </p:sp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403172E9-42AF-4471-B1EE-C9180C3FEE0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307079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AD424CE-EA3F-424F-ACF2-2216501B6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Vilka är ni? </a:t>
            </a:r>
            <a:r>
              <a:rPr lang="sv-SE" dirty="0"/>
              <a:t>(max 1 </a:t>
            </a:r>
            <a:r>
              <a:rPr lang="sv-SE" dirty="0" err="1"/>
              <a:t>slide</a:t>
            </a:r>
            <a:r>
              <a:rPr lang="sv-SE" dirty="0"/>
              <a:t>)</a:t>
            </a:r>
            <a:endParaRPr lang="sv-SE" b="1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0C87973-BBBE-4C6A-B9AB-B8E6A7E29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Presentera företaget/organisationen kort</a:t>
            </a:r>
          </a:p>
        </p:txBody>
      </p:sp>
    </p:spTree>
    <p:extLst>
      <p:ext uri="{BB962C8B-B14F-4D97-AF65-F5344CB8AC3E}">
        <p14:creationId xmlns:p14="http://schemas.microsoft.com/office/powerpoint/2010/main" val="1413638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F0F7F5-C720-4C6F-806D-27422AA92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Lösningsförslag</a:t>
            </a:r>
            <a:r>
              <a:rPr lang="sv-SE" dirty="0"/>
              <a:t> (max 1 </a:t>
            </a:r>
            <a:r>
              <a:rPr lang="sv-SE" dirty="0" err="1"/>
              <a:t>slide</a:t>
            </a:r>
            <a:r>
              <a:rPr lang="sv-SE" dirty="0"/>
              <a:t>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65B133E-992D-4B29-93B0-DE2A14EDC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Beskriv kortfattat lösningsförslaget</a:t>
            </a:r>
          </a:p>
        </p:txBody>
      </p:sp>
    </p:spTree>
    <p:extLst>
      <p:ext uri="{BB962C8B-B14F-4D97-AF65-F5344CB8AC3E}">
        <p14:creationId xmlns:p14="http://schemas.microsoft.com/office/powerpoint/2010/main" val="303812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F0F7F5-C720-4C6F-806D-27422AA92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Nytta</a:t>
            </a:r>
            <a:r>
              <a:rPr lang="sv-SE" dirty="0"/>
              <a:t> (max 1 </a:t>
            </a:r>
            <a:r>
              <a:rPr lang="sv-SE" dirty="0" err="1"/>
              <a:t>slide</a:t>
            </a:r>
            <a:r>
              <a:rPr lang="sv-SE" dirty="0"/>
              <a:t>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65B133E-992D-4B29-93B0-DE2A14EDC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Vilken nytta förväntas? Ger lösningen t ex bättre kliniska utfall, bättre resursutnyttjande och/eller bättre patientupplevelse? På vilket sätt?</a:t>
            </a:r>
          </a:p>
        </p:txBody>
      </p:sp>
    </p:spTree>
    <p:extLst>
      <p:ext uri="{BB962C8B-B14F-4D97-AF65-F5344CB8AC3E}">
        <p14:creationId xmlns:p14="http://schemas.microsoft.com/office/powerpoint/2010/main" val="1149078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F0F7F5-C720-4C6F-806D-27422AA92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Relaterat material</a:t>
            </a:r>
            <a:r>
              <a:rPr lang="sv-SE" dirty="0"/>
              <a:t> (max 1 </a:t>
            </a:r>
            <a:r>
              <a:rPr lang="sv-SE" dirty="0" err="1"/>
              <a:t>slide</a:t>
            </a:r>
            <a:r>
              <a:rPr lang="sv-SE" dirty="0"/>
              <a:t>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65B133E-992D-4B29-93B0-DE2A14EDC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Eventuella länkar till forskningsartiklar, produktinformation och dylikt</a:t>
            </a:r>
          </a:p>
        </p:txBody>
      </p:sp>
    </p:spTree>
    <p:extLst>
      <p:ext uri="{BB962C8B-B14F-4D97-AF65-F5344CB8AC3E}">
        <p14:creationId xmlns:p14="http://schemas.microsoft.com/office/powerpoint/2010/main" val="335245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F464094-6222-4FDA-BE84-0A0692343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Lösningens mognadsgrad </a:t>
            </a:r>
            <a:r>
              <a:rPr lang="sv-SE" dirty="0"/>
              <a:t>(max 1 </a:t>
            </a:r>
            <a:r>
              <a:rPr lang="sv-SE" dirty="0" err="1"/>
              <a:t>slide</a:t>
            </a:r>
            <a:r>
              <a:rPr lang="sv-SE" dirty="0"/>
              <a:t>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F796024-CF50-43E9-BFC3-7610584EC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Ange vilken nivå lösningen befinner sig på enligt </a:t>
            </a:r>
            <a:r>
              <a:rPr lang="sv-SE" dirty="0" err="1"/>
              <a:t>Technology</a:t>
            </a:r>
            <a:r>
              <a:rPr lang="sv-SE" dirty="0"/>
              <a:t> </a:t>
            </a:r>
            <a:r>
              <a:rPr lang="sv-SE" dirty="0" err="1"/>
              <a:t>Readiness</a:t>
            </a:r>
            <a:r>
              <a:rPr lang="sv-SE" dirty="0"/>
              <a:t> </a:t>
            </a:r>
            <a:r>
              <a:rPr lang="sv-SE" dirty="0" err="1"/>
              <a:t>Level</a:t>
            </a:r>
            <a:r>
              <a:rPr lang="sv-SE" dirty="0"/>
              <a:t> (</a:t>
            </a:r>
            <a:r>
              <a:rPr lang="sv-SE" dirty="0">
                <a:hlinkClick r:id="rId2"/>
              </a:rPr>
              <a:t>definitioner av TRL-nivåer</a:t>
            </a:r>
            <a:r>
              <a:rPr lang="sv-SE" dirty="0"/>
              <a:t>)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7484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0D5BFB-F97F-44D5-9E79-7FEA775AF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8683"/>
            <a:ext cx="10515600" cy="1325563"/>
          </a:xfrm>
        </p:spPr>
        <p:txBody>
          <a:bodyPr>
            <a:noAutofit/>
          </a:bodyPr>
          <a:lstStyle/>
          <a:p>
            <a:r>
              <a:rPr lang="sv-SE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Projektet kommer att gå igenom de inkomna inspelen och </a:t>
            </a:r>
            <a:br>
              <a:rPr lang="sv-SE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sv-SE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 de fall vi önskar mer information kommer vi att bjuda in till </a:t>
            </a:r>
            <a:br>
              <a:rPr lang="sv-SE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sv-SE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ett möte på eftermiddagen den 14 eller 16 december</a:t>
            </a:r>
            <a:br>
              <a:rPr lang="sv-SE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sv-SE" sz="28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654253-8F50-4B8F-869C-91FDFD78B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06842"/>
            <a:ext cx="10515600" cy="3570121"/>
          </a:xfrm>
        </p:spPr>
        <p:txBody>
          <a:bodyPr>
            <a:normAutofit/>
          </a:bodyPr>
          <a:lstStyle/>
          <a:p>
            <a:r>
              <a:rPr lang="sv-SE" dirty="0">
                <a:latin typeface="Calibri" panose="020F0502020204030204" pitchFamily="34" charset="0"/>
                <a:ea typeface="Calibri" panose="020F0502020204030204" pitchFamily="34" charset="0"/>
              </a:rPr>
              <a:t>Är ni intresserade av att delta i ett sådant möte? Ja/nej</a:t>
            </a:r>
            <a:endParaRPr lang="sv-SE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833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>
            <a:extLst>
              <a:ext uri="{FF2B5EF4-FFF2-40B4-BE49-F238E27FC236}">
                <a16:creationId xmlns:a16="http://schemas.microsoft.com/office/drawing/2014/main" id="{8E5A4E41-FE57-4A07-89C3-A0B1F8E763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6918" y="2935649"/>
            <a:ext cx="3598164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873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56E156C806D104CAC59C0D65BD8E8E2" ma:contentTypeVersion="12" ma:contentTypeDescription="Skapa ett nytt dokument." ma:contentTypeScope="" ma:versionID="0a198b89bf0cebd3a2c4e3401b4417ed">
  <xsd:schema xmlns:xsd="http://www.w3.org/2001/XMLSchema" xmlns:xs="http://www.w3.org/2001/XMLSchema" xmlns:p="http://schemas.microsoft.com/office/2006/metadata/properties" xmlns:ns3="61dee908-63a2-4896-a4cb-1c82c06a696c" xmlns:ns4="a383c381-284d-44e2-a1b6-29fc5e3b886f" targetNamespace="http://schemas.microsoft.com/office/2006/metadata/properties" ma:root="true" ma:fieldsID="e033b4cd9924a49fbd89c41052c38e1d" ns3:_="" ns4:_="">
    <xsd:import namespace="61dee908-63a2-4896-a4cb-1c82c06a696c"/>
    <xsd:import namespace="a383c381-284d-44e2-a1b6-29fc5e3b886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dee908-63a2-4896-a4cb-1c82c06a696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Delar tips,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83c381-284d-44e2-a1b6-29fc5e3b88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EAEA8A-C3FA-4930-A3A2-B88ED6588C2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3F137B8-4591-4B1D-A6ED-E49BC5077419}">
  <ds:schemaRefs>
    <ds:schemaRef ds:uri="http://purl.org/dc/terms/"/>
    <ds:schemaRef ds:uri="61dee908-63a2-4896-a4cb-1c82c06a696c"/>
    <ds:schemaRef ds:uri="http://purl.org/dc/dcmitype/"/>
    <ds:schemaRef ds:uri="http://schemas.microsoft.com/office/infopath/2007/PartnerControls"/>
    <ds:schemaRef ds:uri="a383c381-284d-44e2-a1b6-29fc5e3b886f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E3ED5E4-1284-4EFC-887A-E104165DBB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dee908-63a2-4896-a4cb-1c82c06a696c"/>
    <ds:schemaRef ds:uri="a383c381-284d-44e2-a1b6-29fc5e3b88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3691</TotalTime>
  <Words>147</Words>
  <Application>Microsoft Office PowerPoint</Application>
  <PresentationFormat>Bredbild</PresentationFormat>
  <Paragraphs>14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Företagets/organisationens namn</vt:lpstr>
      <vt:lpstr>Vilka är ni? (max 1 slide)</vt:lpstr>
      <vt:lpstr>Lösningsförslag (max 1 slide)</vt:lpstr>
      <vt:lpstr>Nytta (max 1 slide)</vt:lpstr>
      <vt:lpstr>Relaterat material (max 1 slide)</vt:lpstr>
      <vt:lpstr>Lösningens mognadsgrad (max 1 slide)</vt:lpstr>
      <vt:lpstr>Projektet kommer att gå igenom de inkomna inspelen och  i de fall vi önskar mer information kommer vi att bjuda in till  ett möte på eftermiddagen den 14 eller 16 december 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Företagets namn</dc:title>
  <dc:creator>Sara Näslund</dc:creator>
  <cp:lastModifiedBy>Sara Näslund</cp:lastModifiedBy>
  <cp:revision>9</cp:revision>
  <dcterms:created xsi:type="dcterms:W3CDTF">2020-12-02T10:01:22Z</dcterms:created>
  <dcterms:modified xsi:type="dcterms:W3CDTF">2021-10-21T13:40:38Z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0x010100E56E156C806D104CAC59C0D65BD8E8E2</vt:lpwstr>
  </property>
</Properties>
</file>